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530" r:id="rId3"/>
    <p:sldId id="259" r:id="rId4"/>
    <p:sldId id="581" r:id="rId5"/>
    <p:sldId id="590" r:id="rId6"/>
    <p:sldId id="582" r:id="rId7"/>
    <p:sldId id="586" r:id="rId8"/>
    <p:sldId id="598" r:id="rId9"/>
    <p:sldId id="592" r:id="rId10"/>
    <p:sldId id="599" r:id="rId11"/>
    <p:sldId id="595" r:id="rId12"/>
    <p:sldId id="583" r:id="rId13"/>
    <p:sldId id="597" r:id="rId14"/>
    <p:sldId id="584" r:id="rId15"/>
    <p:sldId id="600" r:id="rId16"/>
    <p:sldId id="585" r:id="rId17"/>
    <p:sldId id="593" r:id="rId18"/>
    <p:sldId id="601" r:id="rId19"/>
    <p:sldId id="587" r:id="rId20"/>
    <p:sldId id="594" r:id="rId21"/>
    <p:sldId id="596" r:id="rId22"/>
    <p:sldId id="589" r:id="rId23"/>
    <p:sldId id="588"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84EA4D-A1E2-4A40-B4D3-7788BF8A1C7C}" v="23" dt="2020-11-04T17:50:41.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87" d="100"/>
          <a:sy n="87" d="100"/>
        </p:scale>
        <p:origin x="1194"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30" d="100"/>
        <a:sy n="130" d="100"/>
      </p:scale>
      <p:origin x="0" y="-165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DD84EA4D-A1E2-4A40-B4D3-7788BF8A1C7C}"/>
    <pc:docChg chg="undo custSel addSld delSld modSld modMainMaster">
      <pc:chgData name="Michael Montemurro" userId="40c20c913ca7511e" providerId="LiveId" clId="{DD84EA4D-A1E2-4A40-B4D3-7788BF8A1C7C}" dt="2020-11-04T17:50:29.601" v="3331"/>
      <pc:docMkLst>
        <pc:docMk/>
      </pc:docMkLst>
      <pc:sldChg chg="modSp mod">
        <pc:chgData name="Michael Montemurro" userId="40c20c913ca7511e" providerId="LiveId" clId="{DD84EA4D-A1E2-4A40-B4D3-7788BF8A1C7C}" dt="2020-11-04T17:50:29.601" v="3331"/>
        <pc:sldMkLst>
          <pc:docMk/>
          <pc:sldMk cId="0" sldId="256"/>
        </pc:sldMkLst>
        <pc:spChg chg="mod">
          <ac:chgData name="Michael Montemurro" userId="40c20c913ca7511e" providerId="LiveId" clId="{DD84EA4D-A1E2-4A40-B4D3-7788BF8A1C7C}" dt="2020-11-04T17:48:53.826" v="3324" actId="20577"/>
          <ac:spMkLst>
            <pc:docMk/>
            <pc:sldMk cId="0" sldId="256"/>
            <ac:spMk id="3074" creationId="{00000000-0000-0000-0000-000000000000}"/>
          </ac:spMkLst>
        </pc:spChg>
        <pc:graphicFrameChg chg="mod">
          <ac:chgData name="Michael Montemurro" userId="40c20c913ca7511e" providerId="LiveId" clId="{DD84EA4D-A1E2-4A40-B4D3-7788BF8A1C7C}" dt="2020-11-04T17:50:29.601" v="3331"/>
          <ac:graphicFrameMkLst>
            <pc:docMk/>
            <pc:sldMk cId="0" sldId="256"/>
            <ac:graphicFrameMk id="3075" creationId="{00000000-0000-0000-0000-000000000000}"/>
          </ac:graphicFrameMkLst>
        </pc:graphicFrameChg>
      </pc:sldChg>
      <pc:sldChg chg="modSp mod">
        <pc:chgData name="Michael Montemurro" userId="40c20c913ca7511e" providerId="LiveId" clId="{DD84EA4D-A1E2-4A40-B4D3-7788BF8A1C7C}" dt="2020-11-04T16:36:39.729" v="269" actId="20577"/>
        <pc:sldMkLst>
          <pc:docMk/>
          <pc:sldMk cId="2620044917" sldId="582"/>
        </pc:sldMkLst>
        <pc:spChg chg="mod">
          <ac:chgData name="Michael Montemurro" userId="40c20c913ca7511e" providerId="LiveId" clId="{DD84EA4D-A1E2-4A40-B4D3-7788BF8A1C7C}" dt="2020-11-04T16:36:39.729" v="269" actId="20577"/>
          <ac:spMkLst>
            <pc:docMk/>
            <pc:sldMk cId="2620044917" sldId="582"/>
            <ac:spMk id="4098" creationId="{00000000-0000-0000-0000-000000000000}"/>
          </ac:spMkLst>
        </pc:spChg>
      </pc:sldChg>
      <pc:sldChg chg="modSp mod">
        <pc:chgData name="Michael Montemurro" userId="40c20c913ca7511e" providerId="LiveId" clId="{DD84EA4D-A1E2-4A40-B4D3-7788BF8A1C7C}" dt="2020-11-04T17:12:06.091" v="2004" actId="1076"/>
        <pc:sldMkLst>
          <pc:docMk/>
          <pc:sldMk cId="380624302" sldId="583"/>
        </pc:sldMkLst>
        <pc:spChg chg="mod">
          <ac:chgData name="Michael Montemurro" userId="40c20c913ca7511e" providerId="LiveId" clId="{DD84EA4D-A1E2-4A40-B4D3-7788BF8A1C7C}" dt="2020-11-04T17:12:06.091" v="2004" actId="1076"/>
          <ac:spMkLst>
            <pc:docMk/>
            <pc:sldMk cId="380624302" sldId="583"/>
            <ac:spMk id="4098" creationId="{00000000-0000-0000-0000-000000000000}"/>
          </ac:spMkLst>
        </pc:spChg>
      </pc:sldChg>
      <pc:sldChg chg="modSp mod">
        <pc:chgData name="Michael Montemurro" userId="40c20c913ca7511e" providerId="LiveId" clId="{DD84EA4D-A1E2-4A40-B4D3-7788BF8A1C7C}" dt="2020-11-04T17:17:25.853" v="2130" actId="404"/>
        <pc:sldMkLst>
          <pc:docMk/>
          <pc:sldMk cId="1176309443" sldId="584"/>
        </pc:sldMkLst>
        <pc:spChg chg="mod">
          <ac:chgData name="Michael Montemurro" userId="40c20c913ca7511e" providerId="LiveId" clId="{DD84EA4D-A1E2-4A40-B4D3-7788BF8A1C7C}" dt="2020-11-04T17:17:25.853" v="2130" actId="404"/>
          <ac:spMkLst>
            <pc:docMk/>
            <pc:sldMk cId="1176309443" sldId="584"/>
            <ac:spMk id="4098" creationId="{00000000-0000-0000-0000-000000000000}"/>
          </ac:spMkLst>
        </pc:spChg>
      </pc:sldChg>
      <pc:sldChg chg="modSp mod">
        <pc:chgData name="Michael Montemurro" userId="40c20c913ca7511e" providerId="LiveId" clId="{DD84EA4D-A1E2-4A40-B4D3-7788BF8A1C7C}" dt="2020-11-04T17:20:46.444" v="2176"/>
        <pc:sldMkLst>
          <pc:docMk/>
          <pc:sldMk cId="3671772031" sldId="585"/>
        </pc:sldMkLst>
        <pc:spChg chg="mod">
          <ac:chgData name="Michael Montemurro" userId="40c20c913ca7511e" providerId="LiveId" clId="{DD84EA4D-A1E2-4A40-B4D3-7788BF8A1C7C}" dt="2020-11-04T17:20:46.444" v="2176"/>
          <ac:spMkLst>
            <pc:docMk/>
            <pc:sldMk cId="3671772031" sldId="585"/>
            <ac:spMk id="4098" creationId="{00000000-0000-0000-0000-000000000000}"/>
          </ac:spMkLst>
        </pc:spChg>
      </pc:sldChg>
      <pc:sldChg chg="modSp add del mod">
        <pc:chgData name="Michael Montemurro" userId="40c20c913ca7511e" providerId="LiveId" clId="{DD84EA4D-A1E2-4A40-B4D3-7788BF8A1C7C}" dt="2020-11-04T16:42:58.267" v="535" actId="20577"/>
        <pc:sldMkLst>
          <pc:docMk/>
          <pc:sldMk cId="1738945167" sldId="586"/>
        </pc:sldMkLst>
        <pc:spChg chg="mod">
          <ac:chgData name="Michael Montemurro" userId="40c20c913ca7511e" providerId="LiveId" clId="{DD84EA4D-A1E2-4A40-B4D3-7788BF8A1C7C}" dt="2020-11-04T16:42:58.267" v="535" actId="20577"/>
          <ac:spMkLst>
            <pc:docMk/>
            <pc:sldMk cId="1738945167" sldId="586"/>
            <ac:spMk id="4098" creationId="{00000000-0000-0000-0000-000000000000}"/>
          </ac:spMkLst>
        </pc:spChg>
      </pc:sldChg>
      <pc:sldChg chg="modSp mod">
        <pc:chgData name="Michael Montemurro" userId="40c20c913ca7511e" providerId="LiveId" clId="{DD84EA4D-A1E2-4A40-B4D3-7788BF8A1C7C}" dt="2020-11-04T17:29:54.359" v="2429" actId="20577"/>
        <pc:sldMkLst>
          <pc:docMk/>
          <pc:sldMk cId="253149548" sldId="587"/>
        </pc:sldMkLst>
        <pc:spChg chg="mod">
          <ac:chgData name="Michael Montemurro" userId="40c20c913ca7511e" providerId="LiveId" clId="{DD84EA4D-A1E2-4A40-B4D3-7788BF8A1C7C}" dt="2020-11-04T17:29:54.359" v="2429" actId="20577"/>
          <ac:spMkLst>
            <pc:docMk/>
            <pc:sldMk cId="253149548" sldId="587"/>
            <ac:spMk id="4098" creationId="{00000000-0000-0000-0000-000000000000}"/>
          </ac:spMkLst>
        </pc:spChg>
      </pc:sldChg>
      <pc:sldChg chg="modSp mod">
        <pc:chgData name="Michael Montemurro" userId="40c20c913ca7511e" providerId="LiveId" clId="{DD84EA4D-A1E2-4A40-B4D3-7788BF8A1C7C}" dt="2020-11-04T17:45:54.471" v="3315" actId="20577"/>
        <pc:sldMkLst>
          <pc:docMk/>
          <pc:sldMk cId="4103251625" sldId="588"/>
        </pc:sldMkLst>
        <pc:spChg chg="mod">
          <ac:chgData name="Michael Montemurro" userId="40c20c913ca7511e" providerId="LiveId" clId="{DD84EA4D-A1E2-4A40-B4D3-7788BF8A1C7C}" dt="2020-11-04T17:45:54.471" v="3315" actId="20577"/>
          <ac:spMkLst>
            <pc:docMk/>
            <pc:sldMk cId="4103251625" sldId="588"/>
            <ac:spMk id="4098" creationId="{00000000-0000-0000-0000-000000000000}"/>
          </ac:spMkLst>
        </pc:spChg>
      </pc:sldChg>
      <pc:sldChg chg="modSp mod">
        <pc:chgData name="Michael Montemurro" userId="40c20c913ca7511e" providerId="LiveId" clId="{DD84EA4D-A1E2-4A40-B4D3-7788BF8A1C7C}" dt="2020-11-04T17:43:17.846" v="3154" actId="404"/>
        <pc:sldMkLst>
          <pc:docMk/>
          <pc:sldMk cId="4249508168" sldId="589"/>
        </pc:sldMkLst>
        <pc:spChg chg="mod">
          <ac:chgData name="Michael Montemurro" userId="40c20c913ca7511e" providerId="LiveId" clId="{DD84EA4D-A1E2-4A40-B4D3-7788BF8A1C7C}" dt="2020-11-04T17:43:17.846" v="3154" actId="404"/>
          <ac:spMkLst>
            <pc:docMk/>
            <pc:sldMk cId="4249508168" sldId="589"/>
            <ac:spMk id="4098" creationId="{00000000-0000-0000-0000-000000000000}"/>
          </ac:spMkLst>
        </pc:spChg>
      </pc:sldChg>
      <pc:sldChg chg="modSp mod">
        <pc:chgData name="Michael Montemurro" userId="40c20c913ca7511e" providerId="LiveId" clId="{DD84EA4D-A1E2-4A40-B4D3-7788BF8A1C7C}" dt="2020-11-04T16:31:45.606" v="123" actId="20577"/>
        <pc:sldMkLst>
          <pc:docMk/>
          <pc:sldMk cId="3788721691" sldId="590"/>
        </pc:sldMkLst>
        <pc:spChg chg="mod">
          <ac:chgData name="Michael Montemurro" userId="40c20c913ca7511e" providerId="LiveId" clId="{DD84EA4D-A1E2-4A40-B4D3-7788BF8A1C7C}" dt="2020-11-04T16:31:45.606" v="123" actId="20577"/>
          <ac:spMkLst>
            <pc:docMk/>
            <pc:sldMk cId="3788721691" sldId="590"/>
            <ac:spMk id="4098" creationId="{00000000-0000-0000-0000-000000000000}"/>
          </ac:spMkLst>
        </pc:spChg>
      </pc:sldChg>
      <pc:sldChg chg="modSp mod">
        <pc:chgData name="Michael Montemurro" userId="40c20c913ca7511e" providerId="LiveId" clId="{DD84EA4D-A1E2-4A40-B4D3-7788BF8A1C7C}" dt="2020-11-04T16:54:05.878" v="993" actId="20577"/>
        <pc:sldMkLst>
          <pc:docMk/>
          <pc:sldMk cId="1026914412" sldId="592"/>
        </pc:sldMkLst>
        <pc:spChg chg="mod">
          <ac:chgData name="Michael Montemurro" userId="40c20c913ca7511e" providerId="LiveId" clId="{DD84EA4D-A1E2-4A40-B4D3-7788BF8A1C7C}" dt="2020-11-04T16:54:05.878" v="993" actId="20577"/>
          <ac:spMkLst>
            <pc:docMk/>
            <pc:sldMk cId="1026914412" sldId="592"/>
            <ac:spMk id="4098" creationId="{00000000-0000-0000-0000-000000000000}"/>
          </ac:spMkLst>
        </pc:spChg>
      </pc:sldChg>
      <pc:sldChg chg="modSp mod">
        <pc:chgData name="Michael Montemurro" userId="40c20c913ca7511e" providerId="LiveId" clId="{DD84EA4D-A1E2-4A40-B4D3-7788BF8A1C7C}" dt="2020-11-04T17:23:51.777" v="2290" actId="313"/>
        <pc:sldMkLst>
          <pc:docMk/>
          <pc:sldMk cId="1194076062" sldId="593"/>
        </pc:sldMkLst>
        <pc:spChg chg="mod">
          <ac:chgData name="Michael Montemurro" userId="40c20c913ca7511e" providerId="LiveId" clId="{DD84EA4D-A1E2-4A40-B4D3-7788BF8A1C7C}" dt="2020-11-04T17:23:51.777" v="2290" actId="313"/>
          <ac:spMkLst>
            <pc:docMk/>
            <pc:sldMk cId="1194076062" sldId="593"/>
            <ac:spMk id="4098" creationId="{00000000-0000-0000-0000-000000000000}"/>
          </ac:spMkLst>
        </pc:spChg>
      </pc:sldChg>
      <pc:sldChg chg="modSp mod">
        <pc:chgData name="Michael Montemurro" userId="40c20c913ca7511e" providerId="LiveId" clId="{DD84EA4D-A1E2-4A40-B4D3-7788BF8A1C7C}" dt="2020-11-04T17:39:48.301" v="2859" actId="20577"/>
        <pc:sldMkLst>
          <pc:docMk/>
          <pc:sldMk cId="575104293" sldId="594"/>
        </pc:sldMkLst>
        <pc:spChg chg="mod">
          <ac:chgData name="Michael Montemurro" userId="40c20c913ca7511e" providerId="LiveId" clId="{DD84EA4D-A1E2-4A40-B4D3-7788BF8A1C7C}" dt="2020-11-04T17:39:48.301" v="2859" actId="20577"/>
          <ac:spMkLst>
            <pc:docMk/>
            <pc:sldMk cId="575104293" sldId="594"/>
            <ac:spMk id="4098" creationId="{00000000-0000-0000-0000-000000000000}"/>
          </ac:spMkLst>
        </pc:spChg>
      </pc:sldChg>
      <pc:sldChg chg="modSp mod">
        <pc:chgData name="Michael Montemurro" userId="40c20c913ca7511e" providerId="LiveId" clId="{DD84EA4D-A1E2-4A40-B4D3-7788BF8A1C7C}" dt="2020-11-04T17:01:14.137" v="1252" actId="113"/>
        <pc:sldMkLst>
          <pc:docMk/>
          <pc:sldMk cId="3127947134" sldId="595"/>
        </pc:sldMkLst>
        <pc:spChg chg="mod">
          <ac:chgData name="Michael Montemurro" userId="40c20c913ca7511e" providerId="LiveId" clId="{DD84EA4D-A1E2-4A40-B4D3-7788BF8A1C7C}" dt="2020-11-04T17:01:14.137" v="1252" actId="113"/>
          <ac:spMkLst>
            <pc:docMk/>
            <pc:sldMk cId="3127947134" sldId="595"/>
            <ac:spMk id="4098" creationId="{00000000-0000-0000-0000-000000000000}"/>
          </ac:spMkLst>
        </pc:spChg>
      </pc:sldChg>
      <pc:sldChg chg="modSp mod">
        <pc:chgData name="Michael Montemurro" userId="40c20c913ca7511e" providerId="LiveId" clId="{DD84EA4D-A1E2-4A40-B4D3-7788BF8A1C7C}" dt="2020-11-04T17:39:55.886" v="2881" actId="20577"/>
        <pc:sldMkLst>
          <pc:docMk/>
          <pc:sldMk cId="2638172444" sldId="596"/>
        </pc:sldMkLst>
        <pc:spChg chg="mod">
          <ac:chgData name="Michael Montemurro" userId="40c20c913ca7511e" providerId="LiveId" clId="{DD84EA4D-A1E2-4A40-B4D3-7788BF8A1C7C}" dt="2020-11-04T17:39:55.886" v="2881" actId="20577"/>
          <ac:spMkLst>
            <pc:docMk/>
            <pc:sldMk cId="2638172444" sldId="596"/>
            <ac:spMk id="4098" creationId="{00000000-0000-0000-0000-000000000000}"/>
          </ac:spMkLst>
        </pc:spChg>
      </pc:sldChg>
      <pc:sldChg chg="modSp mod">
        <pc:chgData name="Michael Montemurro" userId="40c20c913ca7511e" providerId="LiveId" clId="{DD84EA4D-A1E2-4A40-B4D3-7788BF8A1C7C}" dt="2020-11-04T17:14:56.120" v="2113" actId="20577"/>
        <pc:sldMkLst>
          <pc:docMk/>
          <pc:sldMk cId="3108196316" sldId="597"/>
        </pc:sldMkLst>
        <pc:spChg chg="mod">
          <ac:chgData name="Michael Montemurro" userId="40c20c913ca7511e" providerId="LiveId" clId="{DD84EA4D-A1E2-4A40-B4D3-7788BF8A1C7C}" dt="2020-11-04T17:14:56.120" v="2113" actId="20577"/>
          <ac:spMkLst>
            <pc:docMk/>
            <pc:sldMk cId="3108196316" sldId="597"/>
            <ac:spMk id="4098" creationId="{00000000-0000-0000-0000-000000000000}"/>
          </ac:spMkLst>
        </pc:spChg>
      </pc:sldChg>
      <pc:sldChg chg="modSp del mod">
        <pc:chgData name="Michael Montemurro" userId="40c20c913ca7511e" providerId="LiveId" clId="{DD84EA4D-A1E2-4A40-B4D3-7788BF8A1C7C}" dt="2020-11-04T16:31:14.748" v="11" actId="2696"/>
        <pc:sldMkLst>
          <pc:docMk/>
          <pc:sldMk cId="137813154" sldId="598"/>
        </pc:sldMkLst>
        <pc:spChg chg="mod">
          <ac:chgData name="Michael Montemurro" userId="40c20c913ca7511e" providerId="LiveId" clId="{DD84EA4D-A1E2-4A40-B4D3-7788BF8A1C7C}" dt="2020-11-04T16:30:33.805" v="8" actId="20577"/>
          <ac:spMkLst>
            <pc:docMk/>
            <pc:sldMk cId="137813154" sldId="598"/>
            <ac:spMk id="4098" creationId="{00000000-0000-0000-0000-000000000000}"/>
          </ac:spMkLst>
        </pc:spChg>
      </pc:sldChg>
      <pc:sldChg chg="modSp mod">
        <pc:chgData name="Michael Montemurro" userId="40c20c913ca7511e" providerId="LiveId" clId="{DD84EA4D-A1E2-4A40-B4D3-7788BF8A1C7C}" dt="2020-11-04T16:42:50.922" v="531" actId="20577"/>
        <pc:sldMkLst>
          <pc:docMk/>
          <pc:sldMk cId="806972609" sldId="598"/>
        </pc:sldMkLst>
        <pc:spChg chg="mod">
          <ac:chgData name="Michael Montemurro" userId="40c20c913ca7511e" providerId="LiveId" clId="{DD84EA4D-A1E2-4A40-B4D3-7788BF8A1C7C}" dt="2020-11-04T16:42:50.922" v="531" actId="20577"/>
          <ac:spMkLst>
            <pc:docMk/>
            <pc:sldMk cId="806972609" sldId="598"/>
            <ac:spMk id="4098" creationId="{00000000-0000-0000-0000-000000000000}"/>
          </ac:spMkLst>
        </pc:spChg>
      </pc:sldChg>
      <pc:sldChg chg="modSp mod">
        <pc:chgData name="Michael Montemurro" userId="40c20c913ca7511e" providerId="LiveId" clId="{DD84EA4D-A1E2-4A40-B4D3-7788BF8A1C7C}" dt="2020-11-04T16:54:27.268" v="1017" actId="20577"/>
        <pc:sldMkLst>
          <pc:docMk/>
          <pc:sldMk cId="418163417" sldId="599"/>
        </pc:sldMkLst>
        <pc:spChg chg="mod">
          <ac:chgData name="Michael Montemurro" userId="40c20c913ca7511e" providerId="LiveId" clId="{DD84EA4D-A1E2-4A40-B4D3-7788BF8A1C7C}" dt="2020-11-04T16:54:27.268" v="1017" actId="20577"/>
          <ac:spMkLst>
            <pc:docMk/>
            <pc:sldMk cId="418163417" sldId="599"/>
            <ac:spMk id="4098" creationId="{00000000-0000-0000-0000-000000000000}"/>
          </ac:spMkLst>
        </pc:spChg>
      </pc:sldChg>
      <pc:sldChg chg="modSp mod">
        <pc:chgData name="Michael Montemurro" userId="40c20c913ca7511e" providerId="LiveId" clId="{DD84EA4D-A1E2-4A40-B4D3-7788BF8A1C7C}" dt="2020-11-04T17:17:52.891" v="2133" actId="404"/>
        <pc:sldMkLst>
          <pc:docMk/>
          <pc:sldMk cId="837471813" sldId="600"/>
        </pc:sldMkLst>
        <pc:spChg chg="mod">
          <ac:chgData name="Michael Montemurro" userId="40c20c913ca7511e" providerId="LiveId" clId="{DD84EA4D-A1E2-4A40-B4D3-7788BF8A1C7C}" dt="2020-11-04T17:17:52.891" v="2133" actId="404"/>
          <ac:spMkLst>
            <pc:docMk/>
            <pc:sldMk cId="837471813" sldId="600"/>
            <ac:spMk id="4098" creationId="{00000000-0000-0000-0000-000000000000}"/>
          </ac:spMkLst>
        </pc:spChg>
      </pc:sldChg>
      <pc:sldChg chg="modSp mod">
        <pc:chgData name="Michael Montemurro" userId="40c20c913ca7511e" providerId="LiveId" clId="{DD84EA4D-A1E2-4A40-B4D3-7788BF8A1C7C}" dt="2020-11-04T17:23:47.500" v="2288" actId="313"/>
        <pc:sldMkLst>
          <pc:docMk/>
          <pc:sldMk cId="837199917" sldId="601"/>
        </pc:sldMkLst>
        <pc:spChg chg="mod">
          <ac:chgData name="Michael Montemurro" userId="40c20c913ca7511e" providerId="LiveId" clId="{DD84EA4D-A1E2-4A40-B4D3-7788BF8A1C7C}" dt="2020-11-04T17:23:47.500" v="2288" actId="313"/>
          <ac:spMkLst>
            <pc:docMk/>
            <pc:sldMk cId="837199917" sldId="601"/>
            <ac:spMk id="4098" creationId="{00000000-0000-0000-0000-000000000000}"/>
          </ac:spMkLst>
        </pc:spChg>
      </pc:sldChg>
      <pc:sldMasterChg chg="modSp mod">
        <pc:chgData name="Michael Montemurro" userId="40c20c913ca7511e" providerId="LiveId" clId="{DD84EA4D-A1E2-4A40-B4D3-7788BF8A1C7C}" dt="2020-11-04T17:49:13.677" v="3326" actId="20577"/>
        <pc:sldMasterMkLst>
          <pc:docMk/>
          <pc:sldMasterMk cId="0" sldId="2147483648"/>
        </pc:sldMasterMkLst>
        <pc:spChg chg="mod">
          <ac:chgData name="Michael Montemurro" userId="40c20c913ca7511e" providerId="LiveId" clId="{DD84EA4D-A1E2-4A40-B4D3-7788BF8A1C7C}" dt="2020-11-04T17:49:13.677" v="3326"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028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5321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5928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1936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802.11-20/1770r2</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57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2020-11-04</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6941584"/>
              </p:ext>
            </p:extLst>
          </p:nvPr>
        </p:nvGraphicFramePr>
        <p:xfrm>
          <a:off x="996950" y="2433638"/>
          <a:ext cx="9921875" cy="2411412"/>
        </p:xfrm>
        <a:graphic>
          <a:graphicData uri="http://schemas.openxmlformats.org/presentationml/2006/ole">
            <mc:AlternateContent xmlns:mc="http://schemas.openxmlformats.org/markup-compatibility/2006">
              <mc:Choice xmlns:v="urn:schemas-microsoft-com:vml" Requires="v">
                <p:oleObj spid="_x0000_s1026" name="Document" r:id="rId4" imgW="10442994" imgH="2549252" progId="Word.Document.8">
                  <p:embed/>
                </p:oleObj>
              </mc:Choice>
              <mc:Fallback>
                <p:oleObj name="Document" r:id="rId4" imgW="10442994" imgH="2549252" progId="Word.Document.8">
                  <p:embed/>
                  <p:pic>
                    <p:nvPicPr>
                      <p:cNvPr id="3075" name="Object 3"/>
                      <p:cNvPicPr>
                        <a:picLocks noChangeAspect="1" noChangeArrowheads="1"/>
                      </p:cNvPicPr>
                      <p:nvPr/>
                    </p:nvPicPr>
                    <p:blipFill>
                      <a:blip r:embed="rId5"/>
                      <a:srcRect/>
                      <a:stretch>
                        <a:fillRect/>
                      </a:stretch>
                    </p:blipFill>
                    <p:spPr bwMode="auto">
                      <a:xfrm>
                        <a:off x="996950" y="2433638"/>
                        <a:ext cx="9921875" cy="24114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r>
              <a:rPr lang="en-CA" sz="2000" dirty="0"/>
              <a:t>Response: The 11bi PAR amends the standard to address user privacy requirements for 802.11 non-AP STAs. </a:t>
            </a:r>
          </a:p>
          <a:p>
            <a:r>
              <a:rPr lang="en-CA" sz="2000" dirty="0"/>
              <a:t>No changes required.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8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P802.11bi PAR</a:t>
            </a:r>
            <a:endParaRPr lang="en-CA" sz="1600" dirty="0"/>
          </a:p>
          <a:p>
            <a:r>
              <a:rPr lang="en-US" sz="1600" b="0" dirty="0"/>
              <a:t>General</a:t>
            </a:r>
          </a:p>
          <a:p>
            <a:pPr>
              <a:buFont typeface="Arial" panose="020B0604020202020204" pitchFamily="34" charset="0"/>
              <a:buChar char="•"/>
            </a:pPr>
            <a:r>
              <a:rPr lang="en-US" sz="16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1600" b="0" dirty="0"/>
              <a:t>We really can’t understand what this PAR is proposed to do.  A better Project Scope or more detail in Need could help with this.</a:t>
            </a:r>
          </a:p>
          <a:p>
            <a:pPr marL="0" indent="0"/>
            <a:endParaRPr lang="en-US" sz="1600" b="0" dirty="0"/>
          </a:p>
          <a:p>
            <a:pPr marL="0" indent="0"/>
            <a:r>
              <a:rPr lang="en-US" sz="1600" b="0" dirty="0"/>
              <a:t>2.1, Title</a:t>
            </a:r>
          </a:p>
          <a:p>
            <a:pPr>
              <a:buFont typeface="Arial" panose="020B0604020202020204" pitchFamily="34" charset="0"/>
              <a:buChar char="•"/>
            </a:pPr>
            <a:r>
              <a:rPr lang="en-US" sz="1600" b="0" dirty="0"/>
              <a:t>Capitalization is inconsistent (not title case nor consistent with IEEE style).  Recommend “Enhanced service with data privacy protection”.</a:t>
            </a:r>
          </a:p>
          <a:p>
            <a:r>
              <a:rPr lang="en-CA" sz="1600" dirty="0"/>
              <a:t>Response: As stated in the section 5.2.b, the scope of the amendment is to “</a:t>
            </a:r>
            <a:r>
              <a:rPr lang="en-US" sz="1600" dirty="0"/>
              <a:t>to specify new mechanisms that address and improve user privacy.” No changes to the PAR and CSD required.</a:t>
            </a:r>
          </a:p>
          <a:p>
            <a:r>
              <a:rPr lang="en-US" sz="1600" dirty="0"/>
              <a:t>For the Title, change “Enhanced service with data privacy protection” to “Enhanced Service with Data Privacy Protection”</a:t>
            </a:r>
          </a:p>
          <a:p>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38200" y="1567149"/>
            <a:ext cx="10361084" cy="4571999"/>
          </a:xfrm>
          <a:ln/>
        </p:spPr>
        <p:txBody>
          <a:bodyPr/>
          <a:lstStyle/>
          <a:p>
            <a:r>
              <a:rPr lang="en-US" sz="2000" dirty="0"/>
              <a:t>P802.11bh PARs</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t>Response:  Agree with comment. Add an additional explanatory note with respect to 5.2.b to clarify that the intention is to maintain the </a:t>
            </a:r>
            <a:r>
              <a:rPr lang="en-CA" sz="2000" dirty="0" err="1"/>
              <a:t>REVmd</a:t>
            </a:r>
            <a:r>
              <a:rPr lang="en-CA" sz="2000" dirty="0"/>
              <a:t> requirements regarding changing a MAC address, e.g. not during an ESS connection.</a:t>
            </a:r>
          </a:p>
          <a:p>
            <a:r>
              <a:rPr lang="en-CA" sz="2000" dirty="0"/>
              <a:t>In section 8.1, add the following:</a:t>
            </a:r>
          </a:p>
          <a:p>
            <a:r>
              <a:rPr lang="en-CA" sz="2000" dirty="0"/>
              <a:t>“5.2.b: The </a:t>
            </a:r>
            <a:r>
              <a:rPr lang="en-CA" sz="2000" i="1" dirty="0"/>
              <a:t>P802.11REVmd</a:t>
            </a:r>
            <a:r>
              <a:rPr lang="en-CA" sz="2000" dirty="0"/>
              <a:t>  requirements regarding changing a MAC address will be maintained. A non-AP STA MAC address shall not change during an ESS connection.”</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t>Response: Agree with comment. Is this really an 11bh comment? Add an additional explanatory note with respect to 5.2.b to clarify that the intention is to not diminish user privacy.</a:t>
            </a:r>
          </a:p>
          <a:p>
            <a:r>
              <a:rPr lang="en-CA" sz="2000" dirty="0"/>
              <a:t>In section 8.1, add the following:</a:t>
            </a:r>
          </a:p>
          <a:p>
            <a:r>
              <a:rPr lang="en-CA" sz="2000" dirty="0"/>
              <a:t>“5.2.b: The </a:t>
            </a:r>
            <a:r>
              <a:rPr lang="en-CA" sz="2000" i="1" dirty="0"/>
              <a:t>P802.11REVmd</a:t>
            </a:r>
            <a:r>
              <a:rPr lang="en-CA" sz="2000" dirty="0"/>
              <a:t> requirements regarding user privacy will not be diminished by new requirements added in this amendment.”</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08196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P802.11bh PAR</a:t>
            </a:r>
          </a:p>
          <a:p>
            <a:r>
              <a:rPr lang="en-US" sz="1600" b="0" dirty="0"/>
              <a:t>5.2.b. Scope of the project</a:t>
            </a:r>
          </a:p>
          <a:p>
            <a:r>
              <a:rPr lang="en-US" sz="1600" b="0" dirty="0"/>
              <a:t>5.5 Need for the Project:</a:t>
            </a:r>
          </a:p>
          <a:p>
            <a:r>
              <a:rPr lang="en-US" sz="16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600" b="0" dirty="0"/>
              <a:t>• Please amend the Scope to explicitly indicate that the mechanisms to enable session continuity recognize the fact that sessions extend to the LAN beyond the medium supported by 802.11.</a:t>
            </a:r>
          </a:p>
          <a:p>
            <a:r>
              <a:rPr lang="en-CA" sz="1600" dirty="0"/>
              <a:t>Response:  Agree with comment. Add an additional explanatory note with respect to 5.2.b to clarify that the intention is to maintain the </a:t>
            </a:r>
            <a:r>
              <a:rPr lang="en-CA" sz="1600" dirty="0" err="1"/>
              <a:t>REVmd</a:t>
            </a:r>
            <a:r>
              <a:rPr lang="en-CA" sz="1600" dirty="0"/>
              <a:t> requirements regarding changing a MAC address, e.g. not during an ESS connection.</a:t>
            </a:r>
          </a:p>
          <a:p>
            <a:r>
              <a:rPr lang="en-CA" sz="1600" dirty="0"/>
              <a:t>In section 8.1, add the following:</a:t>
            </a:r>
          </a:p>
          <a:p>
            <a:r>
              <a:rPr lang="en-CA" sz="1600" dirty="0"/>
              <a:t>“5.2.b: The </a:t>
            </a:r>
            <a:r>
              <a:rPr lang="en-CA" sz="1600" i="1" dirty="0"/>
              <a:t>P802.11REVmd</a:t>
            </a:r>
            <a:r>
              <a:rPr lang="en-CA" sz="1600" dirty="0"/>
              <a:t>  requirements regarding changing a MAC address will be maintained. A non-AP STA MAC address shall not change during an ESS connection.”</a:t>
            </a:r>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r>
              <a:rPr lang="en-CA" sz="1800" dirty="0"/>
              <a:t>Response: Agree with comment. Is this really an 11bh comment? Add an additional explanatory note with respect to 5.2.b to clarify that the intention is to not diminish user privacy.</a:t>
            </a:r>
          </a:p>
          <a:p>
            <a:r>
              <a:rPr lang="en-CA" sz="1800" dirty="0"/>
              <a:t>In section 8.1, add the following:</a:t>
            </a:r>
          </a:p>
          <a:p>
            <a:r>
              <a:rPr lang="en-CA" sz="1800" dirty="0"/>
              <a:t>“5.2.b: The </a:t>
            </a:r>
            <a:r>
              <a:rPr lang="en-CA" sz="1800" i="1" dirty="0"/>
              <a:t>P802.11REVmd</a:t>
            </a:r>
            <a:r>
              <a:rPr lang="en-CA" sz="1800" dirty="0"/>
              <a:t> requirements regarding user privacy will not be diminished by new requirements added in this amendment.”</a:t>
            </a:r>
            <a:endParaRPr lang="en-US" sz="18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4718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P802.11bh PAR</a:t>
            </a:r>
          </a:p>
          <a:p>
            <a:r>
              <a:rPr lang="en-US" sz="1600" b="0" dirty="0"/>
              <a:t>5.2.b. Scope of the project:</a:t>
            </a:r>
          </a:p>
          <a:p>
            <a:pPr algn="l"/>
            <a:r>
              <a:rPr lang="en-US" sz="1600" b="0" dirty="0"/>
              <a:t>• The use of 802.11 technology is expected to play an important and increasing role in environments that are tightly controlled, e.g., in flexible factories </a:t>
            </a:r>
            <a:r>
              <a:rPr lang="en-US" sz="16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1600" b="0" dirty="0">
                <a:latin typeface="+mj-lt"/>
              </a:rPr>
              <a:t>. </a:t>
            </a:r>
            <a:r>
              <a:rPr lang="en-US" sz="1600" b="0" dirty="0"/>
              <a:t>802.1 is concerned that P802.11bh could restrict the use of some 802.11 devices in these environments, and thus reduce the use of low latency and prioritization capabilities discussed in the context of 802.11be with TSN.</a:t>
            </a:r>
          </a:p>
          <a:p>
            <a:r>
              <a:rPr lang="en-US" sz="1600" b="0" dirty="0"/>
              <a:t>• Please amend the Scope to indicate that a conformant 802.11 device should be configurable to operate without address randomization.</a:t>
            </a:r>
          </a:p>
          <a:p>
            <a:r>
              <a:rPr lang="en-CA" sz="1600" dirty="0"/>
              <a:t>Response: Agree with comment. </a:t>
            </a:r>
            <a:r>
              <a:rPr lang="en-CA" sz="1600" dirty="0" err="1"/>
              <a:t>REVmd</a:t>
            </a:r>
            <a:r>
              <a:rPr lang="en-CA" sz="1600" dirty="0"/>
              <a:t> allows configuration of whether a STA randomizes or not the MAC address.</a:t>
            </a:r>
            <a:r>
              <a:rPr lang="en-CA" sz="1800" dirty="0"/>
              <a:t> </a:t>
            </a:r>
            <a:r>
              <a:rPr lang="en-CA" sz="1600" dirty="0"/>
              <a:t>Add an additional explanatory note with respect to 5.2.b to clarify that the intention is to maintain the </a:t>
            </a:r>
            <a:r>
              <a:rPr lang="en-CA" sz="1600" dirty="0" err="1"/>
              <a:t>REVmd</a:t>
            </a:r>
            <a:r>
              <a:rPr lang="en-CA" sz="1600" dirty="0"/>
              <a:t> requirements regarding changing a MAC address, e.g. not during an ESS connection.</a:t>
            </a:r>
          </a:p>
          <a:p>
            <a:r>
              <a:rPr lang="en-CA" sz="1600" dirty="0"/>
              <a:t>In section 8.1, add the following:</a:t>
            </a:r>
          </a:p>
          <a:p>
            <a:r>
              <a:rPr lang="en-CA" sz="1600" dirty="0"/>
              <a:t>“5.2.b: The </a:t>
            </a:r>
            <a:r>
              <a:rPr lang="en-CA" sz="1600" i="1" dirty="0"/>
              <a:t>P802.11REVmd</a:t>
            </a:r>
            <a:r>
              <a:rPr lang="en-CA" sz="1600" dirty="0"/>
              <a:t>  requirements regarding changing a MAC address will be maintained. A non-AP STA MAC address shall not change during an ESS connection.”</a:t>
            </a:r>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r>
              <a:rPr lang="en-CA" sz="2000" dirty="0"/>
              <a:t>Response: Agree with comment. Change the answer to 6.1.2 to yes. </a:t>
            </a:r>
          </a:p>
          <a:p>
            <a:r>
              <a:rPr lang="en-CA" sz="2000" dirty="0"/>
              <a:t>Modify the PAR as follows: </a:t>
            </a:r>
          </a:p>
          <a:p>
            <a:r>
              <a:rPr lang="en-US" sz="2000" dirty="0"/>
              <a:t>“6.1.2. Is the Standards Committee aware of possible registration activity related to this project?: Yes</a:t>
            </a:r>
          </a:p>
          <a:p>
            <a:r>
              <a:rPr lang="en-US" sz="2000" dirty="0"/>
              <a:t>Explanation: The RAC may want to review for correct and consistent usage of registry terms.”</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r>
              <a:rPr lang="en-CA" sz="2000" dirty="0"/>
              <a:t>Response: Agree with comment. Change the answer to 6.1.2 to yes. </a:t>
            </a:r>
          </a:p>
          <a:p>
            <a:r>
              <a:rPr lang="en-CA" sz="2000" dirty="0"/>
              <a:t>Modify the PAR as follows: </a:t>
            </a:r>
          </a:p>
          <a:p>
            <a:r>
              <a:rPr lang="en-US" sz="2000" dirty="0"/>
              <a:t>“6.1.2. Is the Standards Committee aware of possible registration activity related to this project?: Yes</a:t>
            </a:r>
          </a:p>
          <a:p>
            <a:r>
              <a:rPr lang="en-US" sz="2000" dirty="0"/>
              <a:t>Explanation: The RAC may want to review for correct and consistent usage of registry terms.”</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199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Agree with comment. The response to 1.2.2 is clear and precise. Remove the References section from both CSDs.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endParaRPr lang="en-CA" sz="2000" dirty="0"/>
          </a:p>
          <a:p>
            <a:r>
              <a:rPr lang="en-US" sz="2000" b="0" dirty="0"/>
              <a:t>1.2.2, Compatibility</a:t>
            </a:r>
          </a:p>
          <a:p>
            <a:pPr>
              <a:buFont typeface="Arial" panose="020B0604020202020204" pitchFamily="34" charset="0"/>
              <a:buChar char="•"/>
            </a:pPr>
            <a:r>
              <a:rPr lang="en-US" sz="20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endParaRPr lang="en-US" sz="2000" b="0" dirty="0"/>
          </a:p>
          <a:p>
            <a:pPr marL="0" indent="0"/>
            <a:r>
              <a:rPr lang="en-US" sz="2000" b="0" dirty="0"/>
              <a:t>1.2.3, Distinct identity</a:t>
            </a:r>
          </a:p>
          <a:p>
            <a:pPr>
              <a:buFont typeface="Arial" panose="020B0604020202020204" pitchFamily="34" charset="0"/>
              <a:buChar char="•"/>
            </a:pPr>
            <a:r>
              <a:rPr lang="en-US" sz="2000" b="0" dirty="0"/>
              <a:t>See comments on proposed P802.11bi.  There is insufficient information discriminating the work on this project and proposed P802.11bi.</a:t>
            </a:r>
          </a:p>
          <a:p>
            <a:r>
              <a:rPr lang="en-CA" sz="2000" dirty="0"/>
              <a:t>Response: For 1.2.2, the answer is Yes. </a:t>
            </a:r>
            <a:r>
              <a:rPr lang="en-CA" sz="2000" dirty="0" err="1"/>
              <a:t>REVmd</a:t>
            </a:r>
            <a:r>
              <a:rPr lang="en-CA" sz="2000" dirty="0"/>
              <a:t> already requires compliance to optional SLAP capabilities of Std 802c. There is no intention in 11bh to change this. </a:t>
            </a:r>
          </a:p>
          <a:p>
            <a:r>
              <a:rPr lang="en-CA" sz="2000" dirty="0"/>
              <a:t>For 1.2.3, the distinct identity for 11bh “</a:t>
            </a:r>
            <a:r>
              <a:rPr lang="en-US" sz="2000" dirty="0">
                <a:effectLst/>
                <a:latin typeface="Times New Roman" panose="02020603050405020304" pitchFamily="18" charset="0"/>
                <a:ea typeface="Arial Unicode MS"/>
              </a:rPr>
              <a:t>address operational challenges resulting from the use of random or changing MAC addresses”. 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r>
              <a:rPr lang="en-CA" sz="2000" dirty="0"/>
              <a:t>Response: For 1.2.3, the distinct identity for 11bi specifies requirements to “</a:t>
            </a:r>
            <a:r>
              <a:rPr lang="en-US" sz="2000" dirty="0">
                <a:effectLst/>
                <a:latin typeface="Times New Roman" panose="02020603050405020304" pitchFamily="18" charset="0"/>
                <a:ea typeface="Arial Unicode MS"/>
              </a:rPr>
              <a:t>improve the privacy experienced by users in environments using IEEE Std 802.11 technology”. 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CSD</a:t>
            </a:r>
          </a:p>
          <a:p>
            <a:r>
              <a:rPr lang="en-US" sz="1800" b="0" dirty="0"/>
              <a:t>1.2.4 Technical Feasibility</a:t>
            </a:r>
          </a:p>
          <a:p>
            <a:r>
              <a:rPr lang="en-US" sz="1800" b="0" dirty="0"/>
              <a:t>• </a:t>
            </a:r>
            <a:r>
              <a:rPr lang="en-US" sz="14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4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400" b="0" dirty="0"/>
              <a:t>• Provide credible references and demonstrate Technical Feasibility. The current set of references do not meet that criteria.</a:t>
            </a:r>
          </a:p>
          <a:p>
            <a:r>
              <a:rPr lang="en-CA" sz="1400" dirty="0"/>
              <a:t>Response: Agree in principle with the comment. The first paragraph is sufficient to demonstrate technical feasibility for 11bi. </a:t>
            </a:r>
          </a:p>
          <a:p>
            <a:r>
              <a:rPr lang="en-CA" sz="1400" dirty="0"/>
              <a:t>Remove the second paragraph of 1.2.4.</a:t>
            </a: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r>
              <a:rPr lang="en-CA" sz="2000" dirty="0"/>
              <a:t>Response: Agree with comment. Remove the references from both CSDs.</a:t>
            </a:r>
          </a:p>
          <a:p>
            <a:r>
              <a:rPr lang="en-CA" sz="2000" dirty="0"/>
              <a:t>Also, remove the second paragraph of 1.2.4 a) in the P802.11bh CSD.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 &amp; 802.3</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endParaRPr lang="en-CA" sz="2000" b="0" dirty="0"/>
          </a:p>
          <a:p>
            <a:r>
              <a:rPr lang="en-GB" dirty="0"/>
              <a:t>Response: Thanks to 802.1 for the comments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7876" y="1591937"/>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r>
              <a:rPr lang="en-CA" sz="2000" dirty="0"/>
              <a:t>Response: Thanks. The CSD documents have been updated using the latest template.</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r>
              <a:rPr lang="en-CA" sz="2000" dirty="0"/>
              <a:t>Response: Replace “</a:t>
            </a:r>
            <a:r>
              <a:rPr lang="en-US" sz="2000" dirty="0"/>
              <a:t>Enhanced service with randomized MAC addresses” to “Service preservation with changing MAC addresses”</a:t>
            </a:r>
            <a:endParaRPr lang="en-CA" sz="1800" dirty="0">
              <a:effectLst/>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r>
              <a:rPr lang="en-CA" sz="2000" dirty="0"/>
              <a:t>Response: Agree with the comment. </a:t>
            </a:r>
          </a:p>
          <a:p>
            <a:r>
              <a:rPr lang="en-CA" sz="2000" dirty="0"/>
              <a:t>Change title from “</a:t>
            </a:r>
            <a:r>
              <a:rPr lang="en-US" sz="1800" dirty="0">
                <a:effectLst/>
                <a:latin typeface="Times New Roman" panose="02020603050405020304" pitchFamily="18" charset="0"/>
                <a:ea typeface="Arial Unicode MS"/>
              </a:rPr>
              <a:t>RCM SG Proposed CSD Draft for 802.11 RCM Project</a:t>
            </a:r>
            <a:r>
              <a:rPr lang="en-CA" sz="2000" dirty="0">
                <a:effectLst/>
                <a:latin typeface="Times New Roman" panose="02020603050405020304" pitchFamily="18" charset="0"/>
                <a:ea typeface="Arial Unicode MS"/>
              </a:rPr>
              <a:t>” to “Proposed CSD for P802.11bh</a:t>
            </a:r>
            <a:r>
              <a:rPr lang="en-CA" sz="2000" dirty="0">
                <a:latin typeface="Times New Roman" panose="02020603050405020304" pitchFamily="18" charset="0"/>
                <a:ea typeface="Arial Unicode MS"/>
              </a:rPr>
              <a:t>”</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r>
              <a:rPr lang="en-CA" sz="2000" dirty="0"/>
              <a:t>Response: Agree with comment.</a:t>
            </a:r>
          </a:p>
          <a:p>
            <a:r>
              <a:rPr lang="en-CA" sz="2000" dirty="0"/>
              <a:t>Change title from “</a:t>
            </a:r>
            <a:r>
              <a:rPr lang="en-US" sz="1800" dirty="0">
                <a:effectLst/>
                <a:latin typeface="Times New Roman" panose="02020603050405020304" pitchFamily="18" charset="0"/>
                <a:ea typeface="Arial Unicode MS"/>
              </a:rPr>
              <a:t>CSD Draft for Privacy Amendment of RCM Study Group</a:t>
            </a:r>
            <a:r>
              <a:rPr lang="en-CA" sz="2000" dirty="0">
                <a:effectLst/>
                <a:latin typeface="Times New Roman" panose="02020603050405020304" pitchFamily="18" charset="0"/>
                <a:ea typeface="Arial Unicode MS"/>
              </a:rPr>
              <a:t>” to “Proposed CSD for P802.11bi</a:t>
            </a:r>
            <a:r>
              <a:rPr lang="en-CA" sz="2000" dirty="0">
                <a:latin typeface="Times New Roman" panose="02020603050405020304" pitchFamily="18" charset="0"/>
                <a:ea typeface="Arial Unicode MS"/>
              </a:rPr>
              <a:t>”</a:t>
            </a: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06972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r>
              <a:rPr lang="en-CA" sz="2000" dirty="0"/>
              <a:t>Response: </a:t>
            </a:r>
          </a:p>
          <a:p>
            <a:r>
              <a:rPr lang="en-CA" sz="2000" dirty="0"/>
              <a:t>The 11bh PAR amends the standard to address requirements for managing 802.11 non-AP STAs that change their MAC addresses. </a:t>
            </a:r>
          </a:p>
          <a:p>
            <a:r>
              <a:rPr lang="en-US" sz="2000" dirty="0"/>
              <a:t>No changes required.</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82</TotalTime>
  <Words>3655</Words>
  <Application>Microsoft Office PowerPoint</Application>
  <PresentationFormat>Widescreen</PresentationFormat>
  <Paragraphs>315</Paragraphs>
  <Slides>23</Slides>
  <Notes>22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Times New Roman</vt:lpstr>
      <vt:lpstr>Office Theme</vt:lpstr>
      <vt:lpstr>Microsoft Word 97 - 2003 Document</vt:lpstr>
      <vt:lpstr>RCM and EDP PAR and CSD comment responses</vt:lpstr>
      <vt:lpstr>Abstract</vt:lpstr>
      <vt:lpstr>IEEE 802.1 &amp; 802.3</vt:lpstr>
      <vt:lpstr>802.1 comments on PARs and CSDs</vt:lpstr>
      <vt:lpstr>802.1 comments on PARs and CSDs</vt:lpstr>
      <vt:lpstr>802.1 comments on PARs and CSDs</vt:lpstr>
      <vt:lpstr>802.1 comments on PARs and CSDs</vt:lpstr>
      <vt:lpstr>802.1 comments on PARs and CSDs</vt:lpstr>
      <vt:lpstr>802.3 comments on PARs and CSDs</vt:lpstr>
      <vt:lpstr>802.3 comments on PARs and CSDs</vt:lpstr>
      <vt:lpstr>802.3 comments on PARs and CSDs</vt:lpstr>
      <vt:lpstr>802.1 comments on PARs and CSDs</vt:lpstr>
      <vt:lpstr>802.1 comments on PARs and CSDs</vt:lpstr>
      <vt:lpstr>802.1 comments on PARs and CSDs</vt:lpstr>
      <vt:lpstr>802.1 comments on PARs and CSDs</vt:lpstr>
      <vt:lpstr>802.1 comments on PARs and CSDs</vt:lpstr>
      <vt:lpstr>802.3 comments on PARs and CSDs</vt:lpstr>
      <vt:lpstr>802.3 comments on PARs and CSDs</vt:lpstr>
      <vt:lpstr>802.1 comments on PARs and CSDs</vt:lpstr>
      <vt:lpstr>802.3 comments on PARs and CSDs</vt:lpstr>
      <vt:lpstr>802.3 comments on PARs and CSDs</vt:lpstr>
      <vt:lpstr>802.1 comments on PARs and CSDs</vt:lpstr>
      <vt:lpstr>802.1 comments on PARs and CSDs</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Michael Montemurro</cp:lastModifiedBy>
  <cp:revision>718</cp:revision>
  <cp:lastPrinted>1601-01-01T00:00:00Z</cp:lastPrinted>
  <dcterms:created xsi:type="dcterms:W3CDTF">2018-05-10T16:45:22Z</dcterms:created>
  <dcterms:modified xsi:type="dcterms:W3CDTF">2020-11-04T17:50:41Z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