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2" r:id="rId4"/>
    <p:sldId id="265" r:id="rId5"/>
    <p:sldId id="266" r:id="rId6"/>
    <p:sldId id="268" r:id="rId7"/>
    <p:sldId id="267" r:id="rId8"/>
    <p:sldId id="269" r:id="rId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86" d="100"/>
          <a:sy n="86" d="100"/>
        </p:scale>
        <p:origin x="102" y="91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802.11-20/xxxxr0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Nov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Mark Hamilton, CommScope/Ruckus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802.11-20/xxxxr0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 2020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Mark Hamilton, CommScope/Ruckus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Nov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Mark Hamilton, CommScope/Ruckus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Nov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Mark Hamilton, CommScope/Ruckus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Nov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Mark Hamilton, CommScope/Ruckus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Nov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Mark Hamilton, CommScope/Ruckus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3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Nov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Mark Hamilton, CommScope/Ruckus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1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Nov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Mark Hamilton, CommScope/Ruckus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0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Nov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Mark Hamilton, CommScope/Ruckus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4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Nov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Mark Hamilton, CommScope/Ruckus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6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Mark Hamilton, CommScope/Ruckus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Mark Hamilton, CommScope/Ruckus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Mark Hamilton, CommScope/Ruckus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Mark Hamilton, CommScope/Ruckus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Mark Hamilton, CommScope/Ruckus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Mark Hamilton, CommScope/Ruckus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Mark Hamilton, CommScope/Ruckus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Mark Hamilton, CommScope/Ruckus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Mark Hamilton, CommScope/Ruckus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Mark Hamilton, CommScope/Ruckus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802.11-20/1755r0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Times New Roman" pitchFamily="18" charset="0"/>
                <a:ea typeface="MS Gothic" pitchFamily="49" charset="-128"/>
              </a:rPr>
              <a:t>6 GHz in CEPT update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>
                <a:latin typeface="Times New Roman" pitchFamily="18" charset="0"/>
                <a:ea typeface="MS Gothic" pitchFamily="49" charset="-128"/>
              </a:rPr>
              <a:t>2020-11-02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Mark Hamilton, CommScope/Ruckus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76935"/>
              </p:ext>
            </p:extLst>
          </p:nvPr>
        </p:nvGraphicFramePr>
        <p:xfrm>
          <a:off x="993775" y="2416175"/>
          <a:ext cx="10272713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4" imgW="10466184" imgH="2539535" progId="Word.Document.8">
                  <p:embed/>
                </p:oleObj>
              </mc:Choice>
              <mc:Fallback>
                <p:oleObj name="Document" r:id="rId4" imgW="10466184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72713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latin typeface="Times New Roman" pitchFamily="18" charset="0"/>
                <a:ea typeface="MS Gothic" pitchFamily="49" charset="-128"/>
              </a:rPr>
              <a:t>This presentation provides updates for the 802.11 </a:t>
            </a:r>
            <a:r>
              <a:rPr lang="en-GB" dirty="0" err="1">
                <a:latin typeface="Times New Roman" pitchFamily="18" charset="0"/>
                <a:ea typeface="MS Gothic" pitchFamily="49" charset="-128"/>
              </a:rPr>
              <a:t>Coex</a:t>
            </a:r>
            <a:r>
              <a:rPr lang="en-GB" dirty="0">
                <a:latin typeface="Times New Roman" pitchFamily="18" charset="0"/>
                <a:ea typeface="MS Gothic" pitchFamily="49" charset="-128"/>
              </a:rPr>
              <a:t> SC, on recent activities on 6 GHz at CEPT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CommScope/Ruckus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CEPT / Europe 6 GHz (5925-6425 MHz) Regulatory and Standardization Status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ECC SE45 published coexistence studies (fixed service, fixed satellite service, and urban rail)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Sharing generally possible (low power indoor, very low power portable)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Higher power outdoor (aka USA “standard power”) not studied; therefore not currently allowed </a:t>
            </a:r>
          </a:p>
          <a:p>
            <a:r>
              <a:rPr lang="en-GB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ECC FM57 developed draft CEPT Report and draft ECC Decision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Public Consultation completed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Resolution meeting was inconclusive on how to protect urban rail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Issues passed to ECC WGFM to approve CEPT Report and ECC Decision</a:t>
            </a:r>
          </a:p>
          <a:p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ECC WGFM 22</a:t>
            </a:r>
            <a:r>
              <a:rPr lang="en-GB" sz="1400" baseline="300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nd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October 2020 approved CEPT Report 75 and ECC Decision 20(01)  </a:t>
            </a:r>
          </a:p>
          <a:p>
            <a:r>
              <a:rPr lang="en-GB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UK planning to open the lower 6 GHz (5925-6425 MHz) – statement published </a:t>
            </a:r>
          </a:p>
          <a:p>
            <a:r>
              <a:rPr lang="en-GB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European Commission to agree an EC Decision – likely March 2021</a:t>
            </a:r>
          </a:p>
          <a:p>
            <a:r>
              <a:rPr lang="en-GB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Administrations to enable access to lower 6 GHz Q2/2021 onwards once rules transposed into National Law </a:t>
            </a:r>
          </a:p>
          <a:p>
            <a:r>
              <a:rPr lang="en-GB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ETSI standard EN 303 687 being developed – waiting on the regulations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en-GB" sz="1400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GB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March </a:t>
            </a:r>
            <a:r>
              <a:rPr lang="en-GB" sz="1400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</a:t>
            </a:r>
            <a:r>
              <a:rPr lang="en-GB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is earliest date for EN 303 687 citation in European Union Official Journal (EUOJ)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Ability to self declare compliance against EN 303 687 possible when EN included in EUOJ  </a:t>
            </a:r>
          </a:p>
          <a:p>
            <a:pPr marL="57150" indent="0">
              <a:spcBef>
                <a:spcPts val="0"/>
              </a:spcBef>
            </a:pPr>
            <a:endParaRPr lang="en-GB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7150" indent="0">
              <a:spcBef>
                <a:spcPts val="0"/>
              </a:spcBef>
            </a:pPr>
            <a:r>
              <a:rPr lang="en-GB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BNetzA</a:t>
            </a:r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Spectrum Compass 2020 deadline to respond was 23</a:t>
            </a:r>
            <a:r>
              <a:rPr lang="en-GB" sz="1600" baseline="30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rd</a:t>
            </a:r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October 2020 </a:t>
            </a:r>
            <a:endParaRPr lang="en-GB" sz="1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CommScope/Ruckus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 2020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 Decision (20)01: Low Power Indoor (LPI) Devices 5945-6425 MHz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CommScope/Ruckus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 2020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34D6AD-BABF-4E9F-9FFF-4D26F34C3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85" y="1719419"/>
            <a:ext cx="8079315" cy="4681381"/>
          </a:xfrm>
          <a:prstGeom prst="rect">
            <a:avLst/>
          </a:prstGeom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B881B6-26C7-4A5C-92A4-32FCBE0CD3EA}"/>
              </a:ext>
            </a:extLst>
          </p:cNvPr>
          <p:cNvSpPr txBox="1"/>
          <p:nvPr/>
        </p:nvSpPr>
        <p:spPr>
          <a:xfrm>
            <a:off x="9448800" y="23622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Notes: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No CDC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No 2-stage implementation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No database</a:t>
            </a:r>
          </a:p>
        </p:txBody>
      </p:sp>
    </p:spTree>
    <p:extLst>
      <p:ext uri="{BB962C8B-B14F-4D97-AF65-F5344CB8AC3E}">
        <p14:creationId xmlns:p14="http://schemas.microsoft.com/office/powerpoint/2010/main" val="3858283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 Decision (20)01: Very Low Power (VLP) Devices 5945-6425 MHz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CommScope/Ruckus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 2020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A52B7C-FECB-4FF1-B753-42A5AEBFD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08806"/>
            <a:ext cx="8229600" cy="4755729"/>
          </a:xfrm>
          <a:prstGeom prst="rect">
            <a:avLst/>
          </a:prstGeom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BE9EF6-E2E1-4113-86C8-FF1235EE42A5}"/>
              </a:ext>
            </a:extLst>
          </p:cNvPr>
          <p:cNvSpPr txBox="1"/>
          <p:nvPr/>
        </p:nvSpPr>
        <p:spPr>
          <a:xfrm>
            <a:off x="9525000" y="2362200"/>
            <a:ext cx="2514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Notes: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No CDC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No Cat A/Cat B implementation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Full band usage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Narrowband usage rules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See next slide on OOB</a:t>
            </a:r>
          </a:p>
        </p:txBody>
      </p:sp>
    </p:spTree>
    <p:extLst>
      <p:ext uri="{BB962C8B-B14F-4D97-AF65-F5344CB8AC3E}">
        <p14:creationId xmlns:p14="http://schemas.microsoft.com/office/powerpoint/2010/main" val="3284932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CEPT/EC/ETSI 6 GHz (5925-6425 MHz) Timeline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CommScope/Ruckus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 2020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8C14E7-53E8-46F8-B58E-8F33A278E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3" y="1830390"/>
            <a:ext cx="11999120" cy="42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58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study on protection requirements for CBTC in adjacent bands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CommScope/Ruckus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 2020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16164-BE32-4AD9-967D-22ABA03FE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30390"/>
            <a:ext cx="9716029" cy="442118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72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study on protection requirements for CBTC in adjacent bands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028700" y="1830390"/>
            <a:ext cx="10361084" cy="4556079"/>
          </a:xfrm>
          <a:ln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ECC WG FM Work Item on RLAN VLP OOB emission limit below 5935 MHz:</a:t>
            </a:r>
          </a:p>
          <a:p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FM_54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“RLAN OOB emission limit to protect CBTC”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“Review the RLAN VLP OOB emission limit below 5935 MHz with regard to an opportunity to relax it, and review and revise ECC/DEC/(20)01 as appropriate.”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 2020 – June 2024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Comments:  “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ECC/DEC/(20)01, the -45 dBm/MHz OOB limit below 5935 MHz for VLP would allow VLP initial market to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takeup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CEPT agreed that this OOB limit should be valid in time only until 31 December 2024 and be re-examined with regard to an opportunity to relax it based on the real IEEE and DSSS Urban Rail interference situation.  In absence of the justified evidence, a value of -37 dBm/MHz, for the OOB limit below 5935 MHz, will be adopted from 01/01/2025.”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CommScope/Ruckus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20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1181</TotalTime>
  <Words>703</Words>
  <Application>Microsoft Office PowerPoint</Application>
  <PresentationFormat>Widescreen</PresentationFormat>
  <Paragraphs>101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Office Theme</vt:lpstr>
      <vt:lpstr>Document</vt:lpstr>
      <vt:lpstr>6 GHz in CEPT update</vt:lpstr>
      <vt:lpstr>Abstract</vt:lpstr>
      <vt:lpstr>Summary: CEPT / Europe 6 GHz (5925-6425 MHz) Regulatory and Standardization Status</vt:lpstr>
      <vt:lpstr>ECC Decision (20)01: Low Power Indoor (LPI) Devices 5945-6425 MHz </vt:lpstr>
      <vt:lpstr>ECC Decision (20)01: Very Low Power (VLP) Devices 5945-6425 MHz </vt:lpstr>
      <vt:lpstr>CEPT/EC/ETSI 6 GHz (5925-6425 MHz) Timeline</vt:lpstr>
      <vt:lpstr>Further study on protection requirements for CBTC in adjacent bands</vt:lpstr>
      <vt:lpstr>Further study on protection requirements for CBTC in adjacent bands</vt:lpstr>
    </vt:vector>
  </TitlesOfParts>
  <Company>CommScope/Ruckus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GHz in CEPT update</dc:title>
  <dc:creator>Hamilton, Mark</dc:creator>
  <cp:lastModifiedBy>Hamilton, Mark</cp:lastModifiedBy>
  <cp:revision>8</cp:revision>
  <cp:lastPrinted>1601-01-01T00:00:00Z</cp:lastPrinted>
  <dcterms:created xsi:type="dcterms:W3CDTF">2020-10-30T00:25:22Z</dcterms:created>
  <dcterms:modified xsi:type="dcterms:W3CDTF">2020-11-02T13:42:39Z</dcterms:modified>
</cp:coreProperties>
</file>