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1" r:id="rId3"/>
    <p:sldId id="417" r:id="rId4"/>
    <p:sldId id="511" r:id="rId5"/>
  </p:sldIdLst>
  <p:sldSz cx="12192000" cy="6858000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9" autoAdjust="0"/>
    <p:restoredTop sz="96000" autoAdjust="0"/>
  </p:normalViewPr>
  <p:slideViewPr>
    <p:cSldViewPr>
      <p:cViewPr varScale="1">
        <p:scale>
          <a:sx n="85" d="100"/>
          <a:sy n="85" d="100"/>
        </p:scale>
        <p:origin x="101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02-Nov-20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33388" y="709613"/>
            <a:ext cx="623411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02Nov20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6" y="333375"/>
            <a:ext cx="293158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02Nov20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138339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Liaison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11-20/1754r00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sa.webex.com/ieeesa/j.php?MTID=m67d7ca06d9e0d20ea6fbcacbe1b13b6d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02Nov20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Electronic Plenary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802.11 Liaison Report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889126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302 November 2020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89485"/>
              </p:ext>
            </p:extLst>
          </p:nvPr>
        </p:nvGraphicFramePr>
        <p:xfrm>
          <a:off x="2051051" y="3608389"/>
          <a:ext cx="7993063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Document" r:id="rId4" imgW="8245941" imgH="2541999" progId="Word.Document.8">
                  <p:embed/>
                </p:oleObj>
              </mc:Choice>
              <mc:Fallback>
                <p:oleObj name="Document" r:id="rId4" imgW="8245941" imgH="2541999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1" y="3608389"/>
                        <a:ext cx="7993063" cy="246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1891950" y="609602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20912" y="1219200"/>
            <a:ext cx="8303266" cy="51038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47 (7 on LMSC)</a:t>
            </a:r>
            <a:r>
              <a:rPr lang="en-US" altLang="en-US" sz="2000" dirty="0">
                <a:solidFill>
                  <a:schemeClr val="tx1"/>
                </a:solidFill>
              </a:rPr>
              <a:t>;  Aspirant members: 19</a:t>
            </a:r>
          </a:p>
          <a:p>
            <a:pPr eaLnBrk="1" hangingPunct="1">
              <a:defRPr/>
            </a:pPr>
            <a:r>
              <a:rPr lang="en-US" sz="1000" dirty="0">
                <a:solidFill>
                  <a:srgbClr val="FF0000"/>
                </a:solidFill>
              </a:rPr>
              <a:t>		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Officers for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Vice-chair is open – </a:t>
            </a:r>
          </a:p>
          <a:p>
            <a:pPr lvl="1">
              <a:defRPr/>
            </a:pPr>
            <a:r>
              <a:rPr lang="en-US" sz="1800" dirty="0"/>
              <a:t>Secretary is open – </a:t>
            </a:r>
            <a:endParaRPr lang="en-US" sz="1600" dirty="0"/>
          </a:p>
          <a:p>
            <a:pPr marL="1657350" lvl="4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100" b="1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for this plenary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5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 12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2 </a:t>
            </a:r>
            <a:r>
              <a:rPr lang="en-US" dirty="0" err="1">
                <a:cs typeface="+mn-cs"/>
              </a:rPr>
              <a:t>hr</a:t>
            </a:r>
            <a:r>
              <a:rPr lang="en-US" dirty="0">
                <a:cs typeface="+mn-cs"/>
              </a:rPr>
              <a:t>, closing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0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6" charset="0"/>
              </a:rPr>
              <a:t>Agenda will be document:  18-20-0147-00-0000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0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itchFamily="16" charset="0"/>
              </a:rPr>
              <a:t>Description JOIN WEBEX MEETING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https://ieeesa.webex.com/ieeesa/j.php?MTID=m67d7ca06d9e0d20ea6fbcacbe1b13b6d</a:t>
            </a:r>
            <a:endParaRPr lang="en-US" sz="1600" dirty="0">
              <a:latin typeface="Times New Roman" pitchFamily="16" charset="0"/>
            </a:endParaRPr>
          </a:p>
          <a:p>
            <a:r>
              <a:rPr lang="en-US" sz="1050" dirty="0">
                <a:latin typeface="Times New Roman" pitchFamily="16" charset="0"/>
              </a:rPr>
              <a:t>	</a:t>
            </a:r>
            <a:r>
              <a:rPr lang="en-US" sz="1600" dirty="0">
                <a:latin typeface="Times New Roman" pitchFamily="16" charset="0"/>
              </a:rPr>
              <a:t>Meeting number (access code): 173 787 5314</a:t>
            </a:r>
          </a:p>
          <a:p>
            <a:r>
              <a:rPr lang="en-US" sz="1600" dirty="0">
                <a:latin typeface="Times New Roman" pitchFamily="16" charset="0"/>
              </a:rPr>
              <a:t>	Meeting password: rrtag2011 (778242011 from phones)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2220912" y="333376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02Nov20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6934200" y="6475414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2198689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2198688" y="990601"/>
            <a:ext cx="8850311" cy="54848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Approve teleconferences moving forward</a:t>
            </a:r>
          </a:p>
          <a:p>
            <a:pPr marL="457200" lvl="1" indent="0">
              <a:spcBef>
                <a:spcPts val="0"/>
              </a:spcBef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BRAN, WGFM and  FM57 and more. 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Status on 6 GHz and decision going to ECC and heading for OJEU in April 2021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 have to share on non-EU stds and USA activities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ITU-R and WRC activities.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Including WRC-23 Agenda Items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Status of FCC 6 GHz Multi-Stake-Holders group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Status of FCC 5.9 GHz ITS R&amp;O and FNPRM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Does IEEE 802 want to do comments?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Anything that comes up before the meetings, e, g. regulator activities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Any other business  </a:t>
            </a: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2220912" y="333376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02Nov20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2220912" y="333375"/>
            <a:ext cx="2655888" cy="273050"/>
          </a:xfrm>
        </p:spPr>
        <p:txBody>
          <a:bodyPr/>
          <a:lstStyle/>
          <a:p>
            <a:r>
              <a:rPr lang="en-US"/>
              <a:t>02Nov20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66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67420</TotalTime>
  <Words>303</Words>
  <Application>Microsoft Office PowerPoint</Application>
  <PresentationFormat>Widescreen</PresentationFormat>
  <Paragraphs>60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802.18 RR-TAG Electronic Plenary 802.11 Liaison Report</vt:lpstr>
      <vt:lpstr>802.18 Radio Regulatory Advisory Group – RR-TAG</vt:lpstr>
      <vt:lpstr>802.18 discussion items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473</cp:revision>
  <cp:lastPrinted>2017-08-03T16:59:47Z</cp:lastPrinted>
  <dcterms:created xsi:type="dcterms:W3CDTF">2016-03-03T14:54:45Z</dcterms:created>
  <dcterms:modified xsi:type="dcterms:W3CDTF">2020-11-02T13:35:16Z</dcterms:modified>
</cp:coreProperties>
</file>