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92" r:id="rId3"/>
    <p:sldId id="313" r:id="rId4"/>
    <p:sldId id="316" r:id="rId5"/>
    <p:sldId id="322" r:id="rId6"/>
    <p:sldId id="323"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85" autoAdjust="0"/>
    <p:restoredTop sz="75083" autoAdjust="0"/>
  </p:normalViewPr>
  <p:slideViewPr>
    <p:cSldViewPr>
      <p:cViewPr varScale="1">
        <p:scale>
          <a:sx n="60" d="100"/>
          <a:sy n="60" d="100"/>
        </p:scale>
        <p:origin x="912"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k, Minyoung" userId="127d513f-da54-4474-846e-76202393764d" providerId="ADAL" clId="{F8292D01-60E5-4449-978A-275DE0C16C78}"/>
    <pc:docChg chg="modSld">
      <pc:chgData name="Park, Minyoung" userId="127d513f-da54-4474-846e-76202393764d" providerId="ADAL" clId="{F8292D01-60E5-4449-978A-275DE0C16C78}" dt="2020-11-16T23:41:36.457" v="38" actId="14100"/>
      <pc:docMkLst>
        <pc:docMk/>
      </pc:docMkLst>
      <pc:sldChg chg="modSp">
        <pc:chgData name="Park, Minyoung" userId="127d513f-da54-4474-846e-76202393764d" providerId="ADAL" clId="{F8292D01-60E5-4449-978A-275DE0C16C78}" dt="2020-11-16T23:41:36.457" v="38" actId="14100"/>
        <pc:sldMkLst>
          <pc:docMk/>
          <pc:sldMk cId="3535476901" sldId="322"/>
        </pc:sldMkLst>
        <pc:spChg chg="mod">
          <ac:chgData name="Park, Minyoung" userId="127d513f-da54-4474-846e-76202393764d" providerId="ADAL" clId="{F8292D01-60E5-4449-978A-275DE0C16C78}" dt="2020-11-16T23:41:36.457" v="38" actId="14100"/>
          <ac:spMkLst>
            <pc:docMk/>
            <pc:sldMk cId="3535476901" sldId="322"/>
            <ac:spMk id="3" creationId="{3CF6F7C0-BCB4-43FA-8C90-2E46797823B5}"/>
          </ac:spMkLst>
        </pc:spChg>
      </pc:sldChg>
    </pc:docChg>
  </pc:docChgLst>
  <pc:docChgLst>
    <pc:chgData name="Park, Minyoung" userId="127d513f-da54-4474-846e-76202393764d" providerId="ADAL" clId="{19027AA0-49D4-4892-A127-E2C20B45C4F5}"/>
    <pc:docChg chg="undo custSel modSld modMainMaster">
      <pc:chgData name="Park, Minyoung" userId="127d513f-da54-4474-846e-76202393764d" providerId="ADAL" clId="{19027AA0-49D4-4892-A127-E2C20B45C4F5}" dt="2020-11-16T23:46:46.787" v="1210" actId="20577"/>
      <pc:docMkLst>
        <pc:docMk/>
      </pc:docMkLst>
      <pc:sldChg chg="modSp">
        <pc:chgData name="Park, Minyoung" userId="127d513f-da54-4474-846e-76202393764d" providerId="ADAL" clId="{19027AA0-49D4-4892-A127-E2C20B45C4F5}" dt="2020-11-09T23:34:28.542" v="813" actId="20577"/>
        <pc:sldMkLst>
          <pc:docMk/>
          <pc:sldMk cId="0" sldId="256"/>
        </pc:sldMkLst>
        <pc:spChg chg="mod">
          <ac:chgData name="Park, Minyoung" userId="127d513f-da54-4474-846e-76202393764d" providerId="ADAL" clId="{19027AA0-49D4-4892-A127-E2C20B45C4F5}" dt="2020-11-09T23:19:22.773" v="756" actId="20577"/>
          <ac:spMkLst>
            <pc:docMk/>
            <pc:sldMk cId="0" sldId="256"/>
            <ac:spMk id="3073" creationId="{00000000-0000-0000-0000-000000000000}"/>
          </ac:spMkLst>
        </pc:spChg>
        <pc:spChg chg="mod">
          <ac:chgData name="Park, Minyoung" userId="127d513f-da54-4474-846e-76202393764d" providerId="ADAL" clId="{19027AA0-49D4-4892-A127-E2C20B45C4F5}" dt="2020-11-09T23:34:28.542" v="813" actId="20577"/>
          <ac:spMkLst>
            <pc:docMk/>
            <pc:sldMk cId="0" sldId="256"/>
            <ac:spMk id="3074" creationId="{00000000-0000-0000-0000-000000000000}"/>
          </ac:spMkLst>
        </pc:spChg>
      </pc:sldChg>
      <pc:sldChg chg="modSp">
        <pc:chgData name="Park, Minyoung" userId="127d513f-da54-4474-846e-76202393764d" providerId="ADAL" clId="{19027AA0-49D4-4892-A127-E2C20B45C4F5}" dt="2020-11-09T23:31:55.892" v="807"/>
        <pc:sldMkLst>
          <pc:docMk/>
          <pc:sldMk cId="3872094128" sldId="292"/>
        </pc:sldMkLst>
        <pc:spChg chg="mod">
          <ac:chgData name="Park, Minyoung" userId="127d513f-da54-4474-846e-76202393764d" providerId="ADAL" clId="{19027AA0-49D4-4892-A127-E2C20B45C4F5}" dt="2020-11-09T23:31:55.892" v="807"/>
          <ac:spMkLst>
            <pc:docMk/>
            <pc:sldMk cId="3872094128" sldId="292"/>
            <ac:spMk id="3" creationId="{7BD9F5E7-459A-4271-BDCB-A81FE1AA17BC}"/>
          </ac:spMkLst>
        </pc:spChg>
      </pc:sldChg>
      <pc:sldChg chg="modSp">
        <pc:chgData name="Park, Minyoung" userId="127d513f-da54-4474-846e-76202393764d" providerId="ADAL" clId="{19027AA0-49D4-4892-A127-E2C20B45C4F5}" dt="2020-11-13T23:14:29.616" v="1165" actId="20577"/>
        <pc:sldMkLst>
          <pc:docMk/>
          <pc:sldMk cId="1930783479" sldId="313"/>
        </pc:sldMkLst>
        <pc:spChg chg="mod">
          <ac:chgData name="Park, Minyoung" userId="127d513f-da54-4474-846e-76202393764d" providerId="ADAL" clId="{19027AA0-49D4-4892-A127-E2C20B45C4F5}" dt="2020-11-09T23:23:38.706" v="758" actId="6549"/>
          <ac:spMkLst>
            <pc:docMk/>
            <pc:sldMk cId="1930783479" sldId="313"/>
            <ac:spMk id="3" creationId="{63B21DC4-AD12-4822-BB12-24C950461784}"/>
          </ac:spMkLst>
        </pc:spChg>
        <pc:graphicFrameChg chg="mod modGraphic">
          <ac:chgData name="Park, Minyoung" userId="127d513f-da54-4474-846e-76202393764d" providerId="ADAL" clId="{19027AA0-49D4-4892-A127-E2C20B45C4F5}" dt="2020-11-13T23:14:29.616" v="1165" actId="20577"/>
          <ac:graphicFrameMkLst>
            <pc:docMk/>
            <pc:sldMk cId="1930783479" sldId="313"/>
            <ac:graphicFrameMk id="7" creationId="{84AA37B9-BEA9-4A90-AEDC-6F530884D3FA}"/>
          </ac:graphicFrameMkLst>
        </pc:graphicFrameChg>
      </pc:sldChg>
      <pc:sldChg chg="modSp">
        <pc:chgData name="Park, Minyoung" userId="127d513f-da54-4474-846e-76202393764d" providerId="ADAL" clId="{19027AA0-49D4-4892-A127-E2C20B45C4F5}" dt="2020-11-13T22:49:47.912" v="1110" actId="6549"/>
        <pc:sldMkLst>
          <pc:docMk/>
          <pc:sldMk cId="870577609" sldId="316"/>
        </pc:sldMkLst>
        <pc:spChg chg="mod">
          <ac:chgData name="Park, Minyoung" userId="127d513f-da54-4474-846e-76202393764d" providerId="ADAL" clId="{19027AA0-49D4-4892-A127-E2C20B45C4F5}" dt="2020-11-13T22:49:47.912" v="1110" actId="6549"/>
          <ac:spMkLst>
            <pc:docMk/>
            <pc:sldMk cId="870577609" sldId="316"/>
            <ac:spMk id="3" creationId="{2AFD80BF-9C4A-4617-B059-F4D7EA4D396F}"/>
          </ac:spMkLst>
        </pc:spChg>
      </pc:sldChg>
      <pc:sldChg chg="modSp">
        <pc:chgData name="Park, Minyoung" userId="127d513f-da54-4474-846e-76202393764d" providerId="ADAL" clId="{19027AA0-49D4-4892-A127-E2C20B45C4F5}" dt="2020-11-16T23:45:46.558" v="1205" actId="255"/>
        <pc:sldMkLst>
          <pc:docMk/>
          <pc:sldMk cId="3535476901" sldId="322"/>
        </pc:sldMkLst>
        <pc:spChg chg="mod">
          <ac:chgData name="Park, Minyoung" userId="127d513f-da54-4474-846e-76202393764d" providerId="ADAL" clId="{19027AA0-49D4-4892-A127-E2C20B45C4F5}" dt="2020-11-13T22:29:36.235" v="860" actId="1076"/>
          <ac:spMkLst>
            <pc:docMk/>
            <pc:sldMk cId="3535476901" sldId="322"/>
            <ac:spMk id="2" creationId="{243CF427-B579-4A98-814C-EA8ECD13660E}"/>
          </ac:spMkLst>
        </pc:spChg>
        <pc:spChg chg="mod">
          <ac:chgData name="Park, Minyoung" userId="127d513f-da54-4474-846e-76202393764d" providerId="ADAL" clId="{19027AA0-49D4-4892-A127-E2C20B45C4F5}" dt="2020-11-16T23:45:46.558" v="1205" actId="255"/>
          <ac:spMkLst>
            <pc:docMk/>
            <pc:sldMk cId="3535476901" sldId="322"/>
            <ac:spMk id="3" creationId="{3CF6F7C0-BCB4-43FA-8C90-2E46797823B5}"/>
          </ac:spMkLst>
        </pc:spChg>
      </pc:sldChg>
      <pc:sldChg chg="modSp">
        <pc:chgData name="Park, Minyoung" userId="127d513f-da54-4474-846e-76202393764d" providerId="ADAL" clId="{19027AA0-49D4-4892-A127-E2C20B45C4F5}" dt="2020-11-13T22:52:12.746" v="1120" actId="20577"/>
        <pc:sldMkLst>
          <pc:docMk/>
          <pc:sldMk cId="2471101893" sldId="323"/>
        </pc:sldMkLst>
        <pc:spChg chg="mod">
          <ac:chgData name="Park, Minyoung" userId="127d513f-da54-4474-846e-76202393764d" providerId="ADAL" clId="{19027AA0-49D4-4892-A127-E2C20B45C4F5}" dt="2020-11-13T22:52:12.746" v="1120" actId="20577"/>
          <ac:spMkLst>
            <pc:docMk/>
            <pc:sldMk cId="2471101893" sldId="323"/>
            <ac:spMk id="3" creationId="{9C4F42EB-4B40-4E93-976B-05230239B7F1}"/>
          </ac:spMkLst>
        </pc:spChg>
      </pc:sldChg>
      <pc:sldMasterChg chg="modSp">
        <pc:chgData name="Park, Minyoung" userId="127d513f-da54-4474-846e-76202393764d" providerId="ADAL" clId="{19027AA0-49D4-4892-A127-E2C20B45C4F5}" dt="2020-11-16T23:46:46.787" v="1210" actId="20577"/>
        <pc:sldMasterMkLst>
          <pc:docMk/>
          <pc:sldMasterMk cId="0" sldId="2147483648"/>
        </pc:sldMasterMkLst>
        <pc:spChg chg="mod">
          <ac:chgData name="Park, Minyoung" userId="127d513f-da54-4474-846e-76202393764d" providerId="ADAL" clId="{19027AA0-49D4-4892-A127-E2C20B45C4F5}" dt="2020-11-16T23:46:46.787" v="1210" actId="20577"/>
          <ac:spMkLst>
            <pc:docMk/>
            <pc:sldMasterMk cId="0" sldId="2147483648"/>
            <ac:spMk id="10" creationId="{00000000-0000-0000-0000-000000000000}"/>
          </ac:spMkLst>
        </pc:spChg>
        <pc:spChg chg="mod">
          <ac:chgData name="Park, Minyoung" userId="127d513f-da54-4474-846e-76202393764d" providerId="ADAL" clId="{19027AA0-49D4-4892-A127-E2C20B45C4F5}" dt="2020-11-09T23:34:40.535" v="828"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2020</a:t>
            </a:r>
            <a:endParaRPr lang="en-GB"/>
          </a:p>
        </p:txBody>
      </p:sp>
      <p:sp>
        <p:nvSpPr>
          <p:cNvPr id="6" name="Footer Placeholder 5"/>
          <p:cNvSpPr>
            <a:spLocks noGrp="1"/>
          </p:cNvSpPr>
          <p:nvPr>
            <p:ph type="ftr" idx="11"/>
          </p:nvPr>
        </p:nvSpPr>
        <p:spPr/>
        <p:txBody>
          <a:bodyPr/>
          <a:lstStyle>
            <a:lvl1pPr>
              <a:defRPr/>
            </a:lvl1pPr>
          </a:lstStyle>
          <a:p>
            <a:r>
              <a:rPr lang="en-GB"/>
              <a:t>Minyoung Park,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Minyoung Park,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2020</a:t>
            </a:r>
            <a:endParaRPr lang="en-GB"/>
          </a:p>
        </p:txBody>
      </p:sp>
      <p:sp>
        <p:nvSpPr>
          <p:cNvPr id="4" name="Footer Placeholder 3"/>
          <p:cNvSpPr>
            <a:spLocks noGrp="1"/>
          </p:cNvSpPr>
          <p:nvPr>
            <p:ph type="ftr" idx="11"/>
          </p:nvPr>
        </p:nvSpPr>
        <p:spPr/>
        <p:txBody>
          <a:bodyPr/>
          <a:lstStyle>
            <a:lvl1pPr>
              <a:defRPr/>
            </a:lvl1pPr>
          </a:lstStyle>
          <a:p>
            <a:r>
              <a:rPr lang="en-GB"/>
              <a:t>Minyoung Park,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2020</a:t>
            </a:r>
            <a:endParaRPr lang="en-GB"/>
          </a:p>
        </p:txBody>
      </p:sp>
      <p:sp>
        <p:nvSpPr>
          <p:cNvPr id="3" name="Footer Placeholder 2"/>
          <p:cNvSpPr>
            <a:spLocks noGrp="1"/>
          </p:cNvSpPr>
          <p:nvPr>
            <p:ph type="ftr" idx="11"/>
          </p:nvPr>
        </p:nvSpPr>
        <p:spPr/>
        <p:txBody>
          <a:bodyPr/>
          <a:lstStyle>
            <a:lvl1pPr>
              <a:defRPr/>
            </a:lvl1pPr>
          </a:lstStyle>
          <a:p>
            <a:r>
              <a:rPr lang="en-GB"/>
              <a:t>Minyoung Park,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err="1">
                <a:ln>
                  <a:noFill/>
                </a:ln>
                <a:solidFill>
                  <a:srgbClr val="000000"/>
                </a:solidFill>
                <a:effectLst/>
                <a:uLnTx/>
                <a:uFillTx/>
                <a:latin typeface="Times New Roman" pitchFamily="16" charset="0"/>
                <a:ea typeface="MS Gothic" charset="-128"/>
                <a:cs typeface="Arial Unicode MS" charset="0"/>
              </a:rPr>
              <a:t>doc.:IEEE</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802.11-20/1743r0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PDT-TBD-EMLSR mode operation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2020-11-9</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a:t>Minyoung Park,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63522739"/>
              </p:ext>
            </p:extLst>
          </p:nvPr>
        </p:nvGraphicFramePr>
        <p:xfrm>
          <a:off x="989013" y="2382838"/>
          <a:ext cx="9817100" cy="3232150"/>
        </p:xfrm>
        <a:graphic>
          <a:graphicData uri="http://schemas.openxmlformats.org/presentationml/2006/ole">
            <mc:AlternateContent xmlns:mc="http://schemas.openxmlformats.org/markup-compatibility/2006">
              <mc:Choice xmlns:v="urn:schemas-microsoft-com:vml" Requires="v">
                <p:oleObj spid="_x0000_s1026" name="Document" r:id="rId4" imgW="10466184" imgH="3440753" progId="Word.Document.8">
                  <p:embed/>
                </p:oleObj>
              </mc:Choice>
              <mc:Fallback>
                <p:oleObj name="Document" r:id="rId4" imgW="10466184" imgH="3440753" progId="Word.Document.8">
                  <p:embed/>
                  <p:pic>
                    <p:nvPicPr>
                      <p:cNvPr id="3075" name="Object 3"/>
                      <p:cNvPicPr>
                        <a:picLocks noChangeAspect="1" noChangeArrowheads="1"/>
                      </p:cNvPicPr>
                      <p:nvPr/>
                    </p:nvPicPr>
                    <p:blipFill>
                      <a:blip r:embed="rId5"/>
                      <a:srcRect/>
                      <a:stretch>
                        <a:fillRect/>
                      </a:stretch>
                    </p:blipFill>
                    <p:spPr bwMode="auto">
                      <a:xfrm>
                        <a:off x="989013" y="2382838"/>
                        <a:ext cx="9817100" cy="3232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2D212-028C-493F-A226-BA5D86A0320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BD9F5E7-459A-4271-BDCB-A81FE1AA17BC}"/>
              </a:ext>
            </a:extLst>
          </p:cNvPr>
          <p:cNvSpPr>
            <a:spLocks noGrp="1"/>
          </p:cNvSpPr>
          <p:nvPr>
            <p:ph idx="1"/>
          </p:nvPr>
        </p:nvSpPr>
        <p:spPr/>
        <p:txBody>
          <a:bodyPr/>
          <a:lstStyle/>
          <a:p>
            <a:pPr>
              <a:buFont typeface="Arial" panose="020B0604020202020204" pitchFamily="34" charset="0"/>
              <a:buChar char="•"/>
            </a:pPr>
            <a:r>
              <a:rPr lang="en-US" dirty="0"/>
              <a:t>In 802.11be D0.1, the following details of the EMLSR mode operation were not decided and left as TBDs:</a:t>
            </a:r>
          </a:p>
          <a:p>
            <a:pPr lvl="1">
              <a:buFont typeface="Arial" panose="020B0604020202020204" pitchFamily="34" charset="0"/>
              <a:buChar char="•"/>
            </a:pPr>
            <a:r>
              <a:rPr lang="en-US" dirty="0"/>
              <a:t>Indication of the limitations of the initial Control frame of a frame exchange sequence</a:t>
            </a:r>
          </a:p>
          <a:p>
            <a:pPr lvl="2">
              <a:buFont typeface="Arial" panose="020B0604020202020204" pitchFamily="34" charset="0"/>
              <a:buChar char="•"/>
            </a:pPr>
            <a:r>
              <a:rPr lang="en-US" i="1" dirty="0"/>
              <a:t>“The initial Control frame of a frame exchange sequence may have one or more limitations for the following parameters: </a:t>
            </a:r>
            <a:r>
              <a:rPr lang="en-US" i="1" dirty="0">
                <a:highlight>
                  <a:srgbClr val="FFFF00"/>
                </a:highlight>
              </a:rPr>
              <a:t>the number of spatial streams</a:t>
            </a:r>
            <a:r>
              <a:rPr lang="en-US" i="1" dirty="0"/>
              <a:t>, </a:t>
            </a:r>
            <a:r>
              <a:rPr lang="en-US" i="1" dirty="0">
                <a:highlight>
                  <a:srgbClr val="FFFF00"/>
                </a:highlight>
              </a:rPr>
              <a:t>MCS(s) (or data rate(s) for non-HT PPDU)</a:t>
            </a:r>
            <a:r>
              <a:rPr lang="en-US" i="1" dirty="0"/>
              <a:t>, </a:t>
            </a:r>
            <a:r>
              <a:rPr lang="en-US" i="1" dirty="0">
                <a:highlight>
                  <a:srgbClr val="FFFF00"/>
                </a:highlight>
              </a:rPr>
              <a:t>PPDU type(s), </a:t>
            </a:r>
            <a:r>
              <a:rPr lang="en-US" i="1" dirty="0"/>
              <a:t>and </a:t>
            </a:r>
            <a:r>
              <a:rPr lang="en-US" i="1" dirty="0">
                <a:highlight>
                  <a:srgbClr val="FFFF00"/>
                </a:highlight>
              </a:rPr>
              <a:t>frame type(s)</a:t>
            </a:r>
            <a:r>
              <a:rPr lang="en-US" i="1" dirty="0"/>
              <a:t>.”</a:t>
            </a:r>
          </a:p>
          <a:p>
            <a:pPr lvl="1">
              <a:buFont typeface="Arial" panose="020B0604020202020204" pitchFamily="34" charset="0"/>
              <a:buChar char="•"/>
            </a:pPr>
            <a:r>
              <a:rPr lang="en-US" dirty="0"/>
              <a:t>Link switch delay signaling and values</a:t>
            </a:r>
          </a:p>
          <a:p>
            <a:pPr lvl="2">
              <a:buFont typeface="Arial" panose="020B0604020202020204" pitchFamily="34" charset="0"/>
              <a:buChar char="•"/>
            </a:pPr>
            <a:r>
              <a:rPr lang="en-US" i="1" dirty="0"/>
              <a:t>“The non-AP MLD may indicate its link switch delay in a TBD management frame”</a:t>
            </a:r>
          </a:p>
          <a:p>
            <a:pPr lvl="2">
              <a:buFont typeface="Arial" panose="020B0604020202020204" pitchFamily="34" charset="0"/>
              <a:buChar char="•"/>
            </a:pPr>
            <a:endParaRPr lang="en-US" i="1" dirty="0"/>
          </a:p>
          <a:p>
            <a:pPr>
              <a:buFont typeface="Arial" panose="020B0604020202020204" pitchFamily="34" charset="0"/>
              <a:buChar char="•"/>
            </a:pPr>
            <a:r>
              <a:rPr lang="en-US" dirty="0"/>
              <a:t>In this presentation, we propose details for the TBDs in Subclause 35.3.13 Enhanced multi-link single radio operation of 802.11be Draft 0.1</a:t>
            </a:r>
          </a:p>
          <a:p>
            <a:pPr lvl="1">
              <a:buFont typeface="Arial" panose="020B0604020202020204" pitchFamily="34" charset="0"/>
              <a:buChar char="•"/>
            </a:pPr>
            <a:endParaRPr lang="en-US" i="1" dirty="0"/>
          </a:p>
        </p:txBody>
      </p:sp>
      <p:sp>
        <p:nvSpPr>
          <p:cNvPr id="4" name="Slide Number Placeholder 3">
            <a:extLst>
              <a:ext uri="{FF2B5EF4-FFF2-40B4-BE49-F238E27FC236}">
                <a16:creationId xmlns:a16="http://schemas.microsoft.com/office/drawing/2014/main" id="{A9B756BC-A2DB-48BB-9546-8D40369C6A2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B50DE42-9A59-47A9-9AD5-BD37C1DDDD2B}"/>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7B1E003-B5B2-4DE1-BD08-9DF3C9344C12}"/>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872094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CB769-474A-47AC-8830-A3757F53A790}"/>
              </a:ext>
            </a:extLst>
          </p:cNvPr>
          <p:cNvSpPr>
            <a:spLocks noGrp="1"/>
          </p:cNvSpPr>
          <p:nvPr>
            <p:ph type="title"/>
          </p:nvPr>
        </p:nvSpPr>
        <p:spPr/>
        <p:txBody>
          <a:bodyPr/>
          <a:lstStyle/>
          <a:p>
            <a:r>
              <a:rPr lang="en-US" dirty="0"/>
              <a:t>Indication of the limitations of the initial Control frame </a:t>
            </a:r>
          </a:p>
        </p:txBody>
      </p:sp>
      <p:sp>
        <p:nvSpPr>
          <p:cNvPr id="3" name="Content Placeholder 2">
            <a:extLst>
              <a:ext uri="{FF2B5EF4-FFF2-40B4-BE49-F238E27FC236}">
                <a16:creationId xmlns:a16="http://schemas.microsoft.com/office/drawing/2014/main" id="{63B21DC4-AD12-4822-BB12-24C950461784}"/>
              </a:ext>
            </a:extLst>
          </p:cNvPr>
          <p:cNvSpPr>
            <a:spLocks noGrp="1"/>
          </p:cNvSpPr>
          <p:nvPr>
            <p:ph idx="1"/>
          </p:nvPr>
        </p:nvSpPr>
        <p:spPr>
          <a:xfrm>
            <a:off x="929216" y="1751014"/>
            <a:ext cx="10957983" cy="4724400"/>
          </a:xfrm>
        </p:spPr>
        <p:txBody>
          <a:bodyPr/>
          <a:lstStyle/>
          <a:p>
            <a:pPr>
              <a:buFont typeface="Arial" panose="020B0604020202020204" pitchFamily="34" charset="0"/>
              <a:buChar char="•"/>
            </a:pPr>
            <a:r>
              <a:rPr lang="en-US" dirty="0"/>
              <a:t>Discussions during the D0.1 PDT writing</a:t>
            </a:r>
          </a:p>
          <a:p>
            <a:pPr lvl="1">
              <a:buFont typeface="Arial" panose="020B0604020202020204" pitchFamily="34" charset="0"/>
              <a:buChar char="•"/>
            </a:pPr>
            <a:r>
              <a:rPr lang="en-US" dirty="0"/>
              <a:t>For a simple implementation and clear operation of the EMLSR mode, instead of each non-AP MLD indicating the limitations to an AP MLD, it is better to have a set of limitations defined in the spec</a:t>
            </a:r>
          </a:p>
          <a:p>
            <a:pPr lvl="1">
              <a:buFont typeface="Arial" panose="020B0604020202020204" pitchFamily="34" charset="0"/>
              <a:buChar char="•"/>
            </a:pPr>
            <a:r>
              <a:rPr lang="en-US" dirty="0"/>
              <a:t>Link switch delay should be considered and frames that can accommodate MAC padding should be used </a:t>
            </a:r>
          </a:p>
          <a:p>
            <a:pPr>
              <a:buFont typeface="Arial" panose="020B0604020202020204" pitchFamily="34" charset="0"/>
              <a:buChar char="•"/>
            </a:pPr>
            <a:r>
              <a:rPr lang="en-US" dirty="0"/>
              <a:t>Proposed set of limitations for the initial Control frame</a:t>
            </a:r>
          </a:p>
          <a:p>
            <a:pPr lvl="1">
              <a:buFont typeface="Arial" panose="020B0604020202020204" pitchFamily="34" charset="0"/>
              <a:buChar char="•"/>
            </a:pPr>
            <a:endParaRPr lang="en-US" b="1" dirty="0"/>
          </a:p>
        </p:txBody>
      </p:sp>
      <p:sp>
        <p:nvSpPr>
          <p:cNvPr id="4" name="Slide Number Placeholder 3">
            <a:extLst>
              <a:ext uri="{FF2B5EF4-FFF2-40B4-BE49-F238E27FC236}">
                <a16:creationId xmlns:a16="http://schemas.microsoft.com/office/drawing/2014/main" id="{AC79D9E8-0007-4712-8DA7-F3749E5F080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24E637-89E1-4110-B502-DA104843CD94}"/>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BA138006-F8BB-4BBF-8B91-19F50C095D7F}"/>
              </a:ext>
            </a:extLst>
          </p:cNvPr>
          <p:cNvSpPr>
            <a:spLocks noGrp="1"/>
          </p:cNvSpPr>
          <p:nvPr>
            <p:ph type="dt" idx="15"/>
          </p:nvPr>
        </p:nvSpPr>
        <p:spPr/>
        <p:txBody>
          <a:bodyPr/>
          <a:lstStyle/>
          <a:p>
            <a:r>
              <a:rPr lang="en-US"/>
              <a:t>November 2020</a:t>
            </a:r>
            <a:endParaRPr lang="en-GB" dirty="0"/>
          </a:p>
        </p:txBody>
      </p:sp>
      <p:graphicFrame>
        <p:nvGraphicFramePr>
          <p:cNvPr id="7" name="Table 7">
            <a:extLst>
              <a:ext uri="{FF2B5EF4-FFF2-40B4-BE49-F238E27FC236}">
                <a16:creationId xmlns:a16="http://schemas.microsoft.com/office/drawing/2014/main" id="{84AA37B9-BEA9-4A90-AEDC-6F530884D3FA}"/>
              </a:ext>
            </a:extLst>
          </p:cNvPr>
          <p:cNvGraphicFramePr>
            <a:graphicFrameLocks noGrp="1"/>
          </p:cNvGraphicFramePr>
          <p:nvPr>
            <p:extLst>
              <p:ext uri="{D42A27DB-BD31-4B8C-83A1-F6EECF244321}">
                <p14:modId xmlns:p14="http://schemas.microsoft.com/office/powerpoint/2010/main" val="2029727252"/>
              </p:ext>
            </p:extLst>
          </p:nvPr>
        </p:nvGraphicFramePr>
        <p:xfrm>
          <a:off x="1676400" y="4343400"/>
          <a:ext cx="8703124" cy="1920240"/>
        </p:xfrm>
        <a:graphic>
          <a:graphicData uri="http://schemas.openxmlformats.org/drawingml/2006/table">
            <a:tbl>
              <a:tblPr firstRow="1" bandRow="1">
                <a:tableStyleId>{00A15C55-8517-42AA-B614-E9B94910E393}</a:tableStyleId>
              </a:tblPr>
              <a:tblGrid>
                <a:gridCol w="2379980">
                  <a:extLst>
                    <a:ext uri="{9D8B030D-6E8A-4147-A177-3AD203B41FA5}">
                      <a16:colId xmlns:a16="http://schemas.microsoft.com/office/drawing/2014/main" val="4143040994"/>
                    </a:ext>
                  </a:extLst>
                </a:gridCol>
                <a:gridCol w="6323144">
                  <a:extLst>
                    <a:ext uri="{9D8B030D-6E8A-4147-A177-3AD203B41FA5}">
                      <a16:colId xmlns:a16="http://schemas.microsoft.com/office/drawing/2014/main" val="1143772251"/>
                    </a:ext>
                  </a:extLst>
                </a:gridCol>
              </a:tblGrid>
              <a:tr h="242278">
                <a:tc>
                  <a:txBody>
                    <a:bodyPr/>
                    <a:lstStyle/>
                    <a:p>
                      <a:r>
                        <a:rPr lang="en-US" sz="1600" dirty="0"/>
                        <a:t>Parameters</a:t>
                      </a:r>
                    </a:p>
                  </a:txBody>
                  <a:tcPr/>
                </a:tc>
                <a:tc>
                  <a:txBody>
                    <a:bodyPr/>
                    <a:lstStyle/>
                    <a:p>
                      <a:r>
                        <a:rPr lang="en-US" sz="1600" dirty="0"/>
                        <a:t>Limitations</a:t>
                      </a:r>
                    </a:p>
                  </a:txBody>
                  <a:tcPr/>
                </a:tc>
                <a:extLst>
                  <a:ext uri="{0D108BD9-81ED-4DB2-BD59-A6C34878D82A}">
                    <a16:rowId xmlns:a16="http://schemas.microsoft.com/office/drawing/2014/main" val="4048305882"/>
                  </a:ext>
                </a:extLst>
              </a:tr>
              <a:tr h="242278">
                <a:tc>
                  <a:txBody>
                    <a:bodyPr/>
                    <a:lstStyle/>
                    <a:p>
                      <a:r>
                        <a:rPr lang="en-US" sz="1600" dirty="0"/>
                        <a:t>Number of spatial streams</a:t>
                      </a:r>
                    </a:p>
                  </a:txBody>
                  <a:tcPr/>
                </a:tc>
                <a:tc>
                  <a:txBody>
                    <a:bodyPr/>
                    <a:lstStyle/>
                    <a:p>
                      <a:r>
                        <a:rPr lang="en-US" sz="1600" dirty="0"/>
                        <a:t>1</a:t>
                      </a:r>
                    </a:p>
                  </a:txBody>
                  <a:tcPr/>
                </a:tc>
                <a:extLst>
                  <a:ext uri="{0D108BD9-81ED-4DB2-BD59-A6C34878D82A}">
                    <a16:rowId xmlns:a16="http://schemas.microsoft.com/office/drawing/2014/main" val="1123559746"/>
                  </a:ext>
                </a:extLst>
              </a:tr>
              <a:tr h="262192">
                <a:tc>
                  <a:txBody>
                    <a:bodyPr/>
                    <a:lstStyle/>
                    <a:p>
                      <a:r>
                        <a:rPr lang="en-US" sz="1600" dirty="0"/>
                        <a:t>PPDU type</a:t>
                      </a:r>
                    </a:p>
                  </a:txBody>
                  <a:tcPr/>
                </a:tc>
                <a:tc>
                  <a:txBody>
                    <a:bodyPr/>
                    <a:lstStyle/>
                    <a:p>
                      <a:r>
                        <a:rPr lang="en-US" sz="1600" dirty="0"/>
                        <a:t>Non-HT or non-HT duplicate PPDU</a:t>
                      </a:r>
                    </a:p>
                  </a:txBody>
                  <a:tcPr/>
                </a:tc>
                <a:extLst>
                  <a:ext uri="{0D108BD9-81ED-4DB2-BD59-A6C34878D82A}">
                    <a16:rowId xmlns:a16="http://schemas.microsoft.com/office/drawing/2014/main" val="2960046778"/>
                  </a:ext>
                </a:extLst>
              </a:tr>
              <a:tr h="242278">
                <a:tc>
                  <a:txBody>
                    <a:bodyPr/>
                    <a:lstStyle/>
                    <a:p>
                      <a:r>
                        <a:rPr lang="en-US" sz="1600" dirty="0"/>
                        <a:t>Data rate</a:t>
                      </a:r>
                    </a:p>
                  </a:txBody>
                  <a:tcPr/>
                </a:tc>
                <a:tc>
                  <a:txBody>
                    <a:bodyPr/>
                    <a:lstStyle/>
                    <a:p>
                      <a:r>
                        <a:rPr lang="en-US" sz="1600" dirty="0"/>
                        <a:t>6, 12, 24 Mbps</a:t>
                      </a:r>
                    </a:p>
                  </a:txBody>
                  <a:tcPr/>
                </a:tc>
                <a:extLst>
                  <a:ext uri="{0D108BD9-81ED-4DB2-BD59-A6C34878D82A}">
                    <a16:rowId xmlns:a16="http://schemas.microsoft.com/office/drawing/2014/main" val="2713983939"/>
                  </a:ext>
                </a:extLst>
              </a:tr>
              <a:tr h="378353">
                <a:tc>
                  <a:txBody>
                    <a:bodyPr/>
                    <a:lstStyle/>
                    <a:p>
                      <a:r>
                        <a:rPr lang="en-US" sz="1600" dirty="0"/>
                        <a:t>Frame type</a:t>
                      </a:r>
                    </a:p>
                  </a:txBody>
                  <a:tcPr/>
                </a:tc>
                <a:tc>
                  <a:txBody>
                    <a:bodyPr/>
                    <a:lstStyle/>
                    <a:p>
                      <a:pPr marL="0" indent="0">
                        <a:buFont typeface="+mj-lt"/>
                        <a:buNone/>
                      </a:pPr>
                      <a:r>
                        <a:rPr lang="en-US" sz="1600" dirty="0"/>
                        <a:t>MU-RTS and BSRP Trigger frames</a:t>
                      </a:r>
                      <a:br>
                        <a:rPr lang="en-US" sz="1600" dirty="0"/>
                      </a:br>
                      <a:r>
                        <a:rPr lang="en-US" sz="1600" dirty="0"/>
                        <a:t>(Note: mandatory or optional support for the non-AP MLD is TBD )</a:t>
                      </a:r>
                    </a:p>
                  </a:txBody>
                  <a:tcPr/>
                </a:tc>
                <a:extLst>
                  <a:ext uri="{0D108BD9-81ED-4DB2-BD59-A6C34878D82A}">
                    <a16:rowId xmlns:a16="http://schemas.microsoft.com/office/drawing/2014/main" val="3826745442"/>
                  </a:ext>
                </a:extLst>
              </a:tr>
            </a:tbl>
          </a:graphicData>
        </a:graphic>
      </p:graphicFrame>
    </p:spTree>
    <p:extLst>
      <p:ext uri="{BB962C8B-B14F-4D97-AF65-F5344CB8AC3E}">
        <p14:creationId xmlns:p14="http://schemas.microsoft.com/office/powerpoint/2010/main" val="1930783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BBCDF-DBCB-423E-960D-F3D373257256}"/>
              </a:ext>
            </a:extLst>
          </p:cNvPr>
          <p:cNvSpPr>
            <a:spLocks noGrp="1"/>
          </p:cNvSpPr>
          <p:nvPr>
            <p:ph type="title"/>
          </p:nvPr>
        </p:nvSpPr>
        <p:spPr>
          <a:xfrm>
            <a:off x="914401" y="685802"/>
            <a:ext cx="10361084" cy="627064"/>
          </a:xfrm>
        </p:spPr>
        <p:txBody>
          <a:bodyPr/>
          <a:lstStyle/>
          <a:p>
            <a:r>
              <a:rPr lang="en-US" dirty="0"/>
              <a:t>Link switch delay signaling and values</a:t>
            </a:r>
          </a:p>
        </p:txBody>
      </p:sp>
      <p:sp>
        <p:nvSpPr>
          <p:cNvPr id="3" name="Content Placeholder 2">
            <a:extLst>
              <a:ext uri="{FF2B5EF4-FFF2-40B4-BE49-F238E27FC236}">
                <a16:creationId xmlns:a16="http://schemas.microsoft.com/office/drawing/2014/main" id="{2AFD80BF-9C4A-4617-B059-F4D7EA4D396F}"/>
              </a:ext>
            </a:extLst>
          </p:cNvPr>
          <p:cNvSpPr>
            <a:spLocks noGrp="1"/>
          </p:cNvSpPr>
          <p:nvPr>
            <p:ph idx="1"/>
          </p:nvPr>
        </p:nvSpPr>
        <p:spPr>
          <a:xfrm>
            <a:off x="914401" y="1752601"/>
            <a:ext cx="10475384" cy="4722814"/>
          </a:xfrm>
        </p:spPr>
        <p:txBody>
          <a:bodyPr/>
          <a:lstStyle/>
          <a:p>
            <a:pPr>
              <a:buFont typeface="Arial" panose="020B0604020202020204" pitchFamily="34" charset="0"/>
              <a:buChar char="•"/>
            </a:pPr>
            <a:r>
              <a:rPr lang="en-US" sz="2000" dirty="0"/>
              <a:t>The Padding field in a Trigger frame can be used to add the additional time needed by the non-AP MLD to operate in the EMLSR mode</a:t>
            </a:r>
          </a:p>
          <a:p>
            <a:pPr>
              <a:buFont typeface="Arial" panose="020B0604020202020204" pitchFamily="34" charset="0"/>
              <a:buChar char="•"/>
            </a:pPr>
            <a:endParaRPr lang="en-US" sz="2000" dirty="0"/>
          </a:p>
          <a:p>
            <a:pPr>
              <a:buFont typeface="Arial" panose="020B0604020202020204" pitchFamily="34" charset="0"/>
              <a:buChar char="•"/>
            </a:pPr>
            <a:r>
              <a:rPr lang="en-US" sz="2000" dirty="0"/>
              <a:t>We propose to define a field (EMLSR Delay field) in a TBD (MLD-level) element </a:t>
            </a:r>
          </a:p>
          <a:p>
            <a:pPr lvl="1">
              <a:buFont typeface="Arial" panose="020B0604020202020204" pitchFamily="34" charset="0"/>
              <a:buChar char="•"/>
            </a:pPr>
            <a:r>
              <a:rPr lang="en-US" sz="1800" dirty="0"/>
              <a:t>The field indicates the MAC padding duration of the Padding field for the initial Control frame for the additional time needed by the non-AP MLD when operating in the EMLSR mode</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The EMLSR Delay field is 3 bits and encoded as follows</a:t>
            </a:r>
          </a:p>
          <a:p>
            <a:pPr lvl="1">
              <a:buFont typeface="Arial" panose="020B0604020202020204" pitchFamily="34" charset="0"/>
              <a:buChar char="•"/>
            </a:pPr>
            <a:r>
              <a:rPr lang="en-US" sz="1600" dirty="0"/>
              <a:t>0: 0 </a:t>
            </a:r>
            <a:r>
              <a:rPr lang="en-US" sz="1600" dirty="0" err="1"/>
              <a:t>usec</a:t>
            </a:r>
            <a:endParaRPr lang="en-US" sz="1600" dirty="0"/>
          </a:p>
          <a:p>
            <a:pPr lvl="1">
              <a:buFont typeface="Arial" panose="020B0604020202020204" pitchFamily="34" charset="0"/>
              <a:buChar char="•"/>
            </a:pPr>
            <a:r>
              <a:rPr lang="en-US" sz="1600" dirty="0"/>
              <a:t>1: 32 </a:t>
            </a:r>
            <a:r>
              <a:rPr lang="en-US" sz="1600" dirty="0" err="1"/>
              <a:t>usec</a:t>
            </a:r>
            <a:endParaRPr lang="en-US" sz="1600" dirty="0"/>
          </a:p>
          <a:p>
            <a:pPr lvl="1">
              <a:buFont typeface="Arial" panose="020B0604020202020204" pitchFamily="34" charset="0"/>
              <a:buChar char="•"/>
            </a:pPr>
            <a:r>
              <a:rPr lang="en-US" sz="1600" dirty="0"/>
              <a:t>2: 64 </a:t>
            </a:r>
            <a:r>
              <a:rPr lang="en-US" sz="1600" dirty="0" err="1"/>
              <a:t>usec</a:t>
            </a:r>
            <a:endParaRPr lang="en-US" sz="1600" dirty="0"/>
          </a:p>
          <a:p>
            <a:pPr lvl="1">
              <a:buFont typeface="Arial" panose="020B0604020202020204" pitchFamily="34" charset="0"/>
              <a:buChar char="•"/>
            </a:pPr>
            <a:r>
              <a:rPr lang="en-US" sz="1600" dirty="0"/>
              <a:t>3: 128 </a:t>
            </a:r>
            <a:r>
              <a:rPr lang="en-US" sz="1600" dirty="0" err="1"/>
              <a:t>usec</a:t>
            </a:r>
            <a:endParaRPr lang="en-US" sz="1600" dirty="0"/>
          </a:p>
          <a:p>
            <a:pPr lvl="1">
              <a:buFont typeface="Arial" panose="020B0604020202020204" pitchFamily="34" charset="0"/>
              <a:buChar char="•"/>
            </a:pPr>
            <a:r>
              <a:rPr lang="en-US" sz="1600" dirty="0"/>
              <a:t>4: 256 </a:t>
            </a:r>
            <a:r>
              <a:rPr lang="en-US" sz="1600" dirty="0" err="1"/>
              <a:t>usec</a:t>
            </a:r>
            <a:endParaRPr lang="en-US" sz="1600" dirty="0"/>
          </a:p>
          <a:p>
            <a:pPr lvl="1">
              <a:buFont typeface="Arial" panose="020B0604020202020204" pitchFamily="34" charset="0"/>
              <a:buChar char="•"/>
            </a:pPr>
            <a:r>
              <a:rPr lang="en-US" sz="1600" dirty="0"/>
              <a:t>5-7: reserved</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p:txBody>
      </p:sp>
      <p:sp>
        <p:nvSpPr>
          <p:cNvPr id="4" name="Slide Number Placeholder 3">
            <a:extLst>
              <a:ext uri="{FF2B5EF4-FFF2-40B4-BE49-F238E27FC236}">
                <a16:creationId xmlns:a16="http://schemas.microsoft.com/office/drawing/2014/main" id="{0140EE93-D8AD-45EA-8D32-1B4598B21A4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FFB7549-919A-4C0B-BCB1-1A13ED49BF0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9A2B9CE5-51D8-43AF-A9C4-257EE2A29530}"/>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870577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CF427-B579-4A98-814C-EA8ECD13660E}"/>
              </a:ext>
            </a:extLst>
          </p:cNvPr>
          <p:cNvSpPr>
            <a:spLocks noGrp="1"/>
          </p:cNvSpPr>
          <p:nvPr>
            <p:ph type="title"/>
          </p:nvPr>
        </p:nvSpPr>
        <p:spPr>
          <a:xfrm>
            <a:off x="914401" y="621665"/>
            <a:ext cx="10361084" cy="761999"/>
          </a:xfrm>
        </p:spPr>
        <p:txBody>
          <a:bodyPr/>
          <a:lstStyle/>
          <a:p>
            <a:pPr algn="l"/>
            <a:r>
              <a:rPr lang="en-US" sz="2400" dirty="0"/>
              <a:t>Proposed changes to the draft text in 35.3.13 Enhanced multi-link single radio operation of 802.11be Draft 0.1</a:t>
            </a:r>
          </a:p>
        </p:txBody>
      </p:sp>
      <p:sp>
        <p:nvSpPr>
          <p:cNvPr id="3" name="Content Placeholder 2">
            <a:extLst>
              <a:ext uri="{FF2B5EF4-FFF2-40B4-BE49-F238E27FC236}">
                <a16:creationId xmlns:a16="http://schemas.microsoft.com/office/drawing/2014/main" id="{3CF6F7C0-BCB4-43FA-8C90-2E46797823B5}"/>
              </a:ext>
            </a:extLst>
          </p:cNvPr>
          <p:cNvSpPr>
            <a:spLocks noGrp="1"/>
          </p:cNvSpPr>
          <p:nvPr>
            <p:ph idx="1"/>
          </p:nvPr>
        </p:nvSpPr>
        <p:spPr>
          <a:xfrm>
            <a:off x="914402" y="1745362"/>
            <a:ext cx="10475382" cy="4494214"/>
          </a:xfrm>
        </p:spPr>
        <p:txBody>
          <a:bodyPr/>
          <a:lstStyle/>
          <a:p>
            <a:r>
              <a:rPr lang="en-GB" sz="1500" i="1" dirty="0" err="1">
                <a:highlight>
                  <a:srgbClr val="FFFF00"/>
                </a:highlight>
                <a:latin typeface="Times New Roman" panose="02020603050405020304" pitchFamily="18" charset="0"/>
                <a:ea typeface="Malgun Gothic" panose="020B0503020000020004" pitchFamily="34" charset="-127"/>
              </a:rPr>
              <a:t>TGbe</a:t>
            </a:r>
            <a:r>
              <a:rPr lang="en-GB" sz="1500" i="1" dirty="0">
                <a:highlight>
                  <a:srgbClr val="FFFF00"/>
                </a:highlight>
                <a:latin typeface="Times New Roman" panose="02020603050405020304" pitchFamily="18" charset="0"/>
                <a:ea typeface="Malgun Gothic" panose="020B0503020000020004" pitchFamily="34" charset="-127"/>
              </a:rPr>
              <a:t> editor: make the following changes to the paragraph in P104L6 of subclause 35.3.13 Enhanced multi-link single-radio in 802.11be Draft 0.1:</a:t>
            </a:r>
            <a:endParaRPr lang="en-US" sz="1500" dirty="0"/>
          </a:p>
          <a:p>
            <a:r>
              <a:rPr lang="en-US" sz="1500" dirty="0"/>
              <a:t>35.3.13 Enhanced multi-link single radio operation</a:t>
            </a:r>
          </a:p>
          <a:p>
            <a:r>
              <a:rPr lang="en-US" sz="1500" b="0" dirty="0"/>
              <a:t>…</a:t>
            </a:r>
          </a:p>
          <a:p>
            <a:r>
              <a:rPr lang="en-US" sz="1500" b="0" dirty="0"/>
              <a:t>When a non-AP MLD is operating in the EMLSR mode with an AP MLD supporting the EMLSR mode the following applies:</a:t>
            </a:r>
          </a:p>
          <a:p>
            <a:r>
              <a:rPr lang="en-US" sz="1500" b="0" dirty="0"/>
              <a:t>—  The non-AP MLD shall be able to listen on the enabled links, by having its affiliated STA(s) corresponding to those links in the awake state. The listening operation includes CCA and receiving the initial Control frame of a frame exchange sequence that is initiated by an AP MLD.</a:t>
            </a:r>
          </a:p>
          <a:p>
            <a:r>
              <a:rPr lang="en-US" sz="1500" b="0" dirty="0"/>
              <a:t>—   The initial Control frame of a frame exchange sequence </a:t>
            </a:r>
            <a:r>
              <a:rPr lang="en-US" sz="1500" b="0" u="sng" dirty="0">
                <a:solidFill>
                  <a:srgbClr val="FF0000"/>
                </a:solidFill>
              </a:rPr>
              <a:t>shall be sent in the non-HT or non-HT duplicate PPDU format with a rate of 6 Mbps, 12 Mbps, or 24 Mbps. </a:t>
            </a:r>
          </a:p>
          <a:p>
            <a:r>
              <a:rPr lang="en-US" sz="1500" b="0" dirty="0">
                <a:solidFill>
                  <a:srgbClr val="FF0000"/>
                </a:solidFill>
              </a:rPr>
              <a:t>—   </a:t>
            </a:r>
            <a:r>
              <a:rPr lang="en-US" sz="1500" b="0" u="sng" dirty="0">
                <a:solidFill>
                  <a:srgbClr val="FF0000"/>
                </a:solidFill>
              </a:rPr>
              <a:t>The initial Control frame shall be an MU-RTS Trigger frame or a BSRP Trigger frame. (Note: mandatory or optional support for the non-AP MLD of reception of MU-RTS and BSRP Trigger frames is TBD) </a:t>
            </a:r>
            <a:r>
              <a:rPr lang="en-US" sz="1500" b="0" strike="sngStrike" dirty="0">
                <a:solidFill>
                  <a:srgbClr val="FF0000"/>
                </a:solidFill>
              </a:rPr>
              <a:t>may have one or more limitations for the following parameters: the number of spatial streams, MCS(s) (or data rate(s) for non-HT PPDU), PPDU type(s), and frame type(s).</a:t>
            </a:r>
            <a:r>
              <a:rPr lang="en-US" sz="1500" b="0" dirty="0">
                <a:solidFill>
                  <a:srgbClr val="FF0000"/>
                </a:solidFill>
              </a:rPr>
              <a:t> </a:t>
            </a:r>
          </a:p>
          <a:p>
            <a:r>
              <a:rPr lang="en-US" sz="1500" b="0" dirty="0">
                <a:solidFill>
                  <a:srgbClr val="FF0000"/>
                </a:solidFill>
              </a:rPr>
              <a:t>—   </a:t>
            </a:r>
            <a:r>
              <a:rPr lang="en-US" sz="1500" b="0" u="sng" dirty="0">
                <a:solidFill>
                  <a:srgbClr val="FF0000"/>
                </a:solidFill>
              </a:rPr>
              <a:t>The non-AP MLD may indicate the time needed by the non-AP MLD in the EMLSR Delay field in the TBD element, which is the MLD level capabilities element.</a:t>
            </a:r>
            <a:r>
              <a:rPr lang="en-US" sz="1500" b="0" dirty="0">
                <a:solidFill>
                  <a:srgbClr val="FF0000"/>
                </a:solidFill>
              </a:rPr>
              <a:t> </a:t>
            </a:r>
            <a:r>
              <a:rPr lang="en-US" sz="1500" b="0" strike="sngStrike" dirty="0">
                <a:solidFill>
                  <a:srgbClr val="FF0000"/>
                </a:solidFill>
              </a:rPr>
              <a:t>its link switch delay in a TBD management frame. </a:t>
            </a:r>
            <a:r>
              <a:rPr lang="en-US" sz="1500" b="0" u="sng" dirty="0">
                <a:solidFill>
                  <a:srgbClr val="FF0000"/>
                </a:solidFill>
              </a:rPr>
              <a:t>The value in the EMLSR Delay field indicates the MAC padding duration of the Padding field of the initial Control frame. The EMLSR Delay field is 3 bits and set to 0 for 0 µsec, set to 1 for 32 µsec, set to 2 for 64 µsec, set to 3 for 128 µsec, set to 4 for 256 µsec, and the values 5 to 7 are reserved.</a:t>
            </a:r>
          </a:p>
        </p:txBody>
      </p:sp>
      <p:sp>
        <p:nvSpPr>
          <p:cNvPr id="4" name="Slide Number Placeholder 3">
            <a:extLst>
              <a:ext uri="{FF2B5EF4-FFF2-40B4-BE49-F238E27FC236}">
                <a16:creationId xmlns:a16="http://schemas.microsoft.com/office/drawing/2014/main" id="{3C84C0C5-F8C1-4BC1-A034-7BA634D1965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223E61C-A94E-4B15-82C2-1BF50FF9AF46}"/>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60EACB0C-684E-43AF-BDCB-E4538A530433}"/>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3535476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48E61-0AC5-42A3-AB9E-71448AB357E5}"/>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C4F42EB-4B40-4E93-976B-05230239B7F1}"/>
              </a:ext>
            </a:extLst>
          </p:cNvPr>
          <p:cNvSpPr>
            <a:spLocks noGrp="1"/>
          </p:cNvSpPr>
          <p:nvPr>
            <p:ph idx="1"/>
          </p:nvPr>
        </p:nvSpPr>
        <p:spPr/>
        <p:txBody>
          <a:bodyPr/>
          <a:lstStyle/>
          <a:p>
            <a:r>
              <a:rPr lang="en-US" dirty="0"/>
              <a:t>Do you support the text changes proposed in Slide 5 of this presentation [11-20/1743r0] for the next revision of 802.11be draft (D0.2)?</a:t>
            </a:r>
          </a:p>
        </p:txBody>
      </p:sp>
      <p:sp>
        <p:nvSpPr>
          <p:cNvPr id="4" name="Slide Number Placeholder 3">
            <a:extLst>
              <a:ext uri="{FF2B5EF4-FFF2-40B4-BE49-F238E27FC236}">
                <a16:creationId xmlns:a16="http://schemas.microsoft.com/office/drawing/2014/main" id="{95D904B0-B2B7-4542-8FF2-05F4F69AA55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D6197AC-9B02-4997-81A1-E8EC5CE3AB7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2304264-7DC2-4C1D-A052-DE6948B67CD3}"/>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4711018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108666</TotalTime>
  <Words>831</Words>
  <Application>Microsoft Office PowerPoint</Application>
  <PresentationFormat>Widescreen</PresentationFormat>
  <Paragraphs>79</Paragraphs>
  <Slides>6</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Times New Roman</vt:lpstr>
      <vt:lpstr>Office Theme</vt:lpstr>
      <vt:lpstr>Document</vt:lpstr>
      <vt:lpstr>PDT-TBD-EMLSR mode operation</vt:lpstr>
      <vt:lpstr>Introduction</vt:lpstr>
      <vt:lpstr>Indication of the limitations of the initial Control frame </vt:lpstr>
      <vt:lpstr>Link switch delay signaling and values</vt:lpstr>
      <vt:lpstr>Proposed changes to the draft text in 35.3.13 Enhanced multi-link single radio operation of 802.11be Draft 0.1</vt:lpstr>
      <vt:lpstr>Straw Poll 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Park, Minyoung</cp:lastModifiedBy>
  <cp:revision>689</cp:revision>
  <cp:lastPrinted>1601-01-01T00:00:00Z</cp:lastPrinted>
  <dcterms:created xsi:type="dcterms:W3CDTF">2019-10-14T21:51:06Z</dcterms:created>
  <dcterms:modified xsi:type="dcterms:W3CDTF">2020-11-16T23:46:56Z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1866a77e-50c0-4245-a0e5-8b1465fac0bd</vt:lpwstr>
  </property>
  <property fmtid="{D5CDD505-2E9C-101B-9397-08002B2CF9AE}" pid="3" name="CTP_TimeStamp">
    <vt:lpwstr>2020-07-17 17:44:53Z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