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36" r:id="rId3"/>
    <p:sldId id="1138" r:id="rId4"/>
    <p:sldId id="1163" r:id="rId5"/>
    <p:sldId id="1165" r:id="rId6"/>
    <p:sldId id="1166" r:id="rId7"/>
    <p:sldId id="1164" r:id="rId8"/>
    <p:sldId id="1132" r:id="rId9"/>
    <p:sldId id="1135" r:id="rId10"/>
    <p:sldId id="1167" r:id="rId11"/>
    <p:sldId id="1168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6054" autoAdjust="0"/>
  </p:normalViewPr>
  <p:slideViewPr>
    <p:cSldViewPr>
      <p:cViewPr varScale="1">
        <p:scale>
          <a:sx n="98" d="100"/>
          <a:sy n="98" d="100"/>
        </p:scale>
        <p:origin x="21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D8625622-2939-4890-A518-3B362882EF07}"/>
    <pc:docChg chg="modSld modMainMaster">
      <pc:chgData name="Jang Insun" userId="9a6367cea696bed7" providerId="LiveId" clId="{D8625622-2939-4890-A518-3B362882EF07}" dt="2021-02-01T01:55:10.781" v="257" actId="20577"/>
      <pc:docMkLst>
        <pc:docMk/>
      </pc:docMkLst>
      <pc:sldChg chg="modSp mod">
        <pc:chgData name="Jang Insun" userId="9a6367cea696bed7" providerId="LiveId" clId="{D8625622-2939-4890-A518-3B362882EF07}" dt="2021-02-01T01:55:00.863" v="247" actId="20577"/>
        <pc:sldMkLst>
          <pc:docMk/>
          <pc:sldMk cId="0" sldId="283"/>
        </pc:sldMkLst>
        <pc:spChg chg="mod">
          <ac:chgData name="Jang Insun" userId="9a6367cea696bed7" providerId="LiveId" clId="{D8625622-2939-4890-A518-3B362882EF07}" dt="2021-02-01T01:55:00.863" v="247" actId="20577"/>
          <ac:spMkLst>
            <pc:docMk/>
            <pc:sldMk cId="0" sldId="283"/>
            <ac:spMk id="6150" creationId="{00000000-0000-0000-0000-000000000000}"/>
          </ac:spMkLst>
        </pc:spChg>
      </pc:sldChg>
      <pc:sldChg chg="modSp mod">
        <pc:chgData name="Jang Insun" userId="9a6367cea696bed7" providerId="LiveId" clId="{D8625622-2939-4890-A518-3B362882EF07}" dt="2021-02-01T01:54:20.597" v="214" actId="20577"/>
        <pc:sldMkLst>
          <pc:docMk/>
          <pc:sldMk cId="1857234226" sldId="1135"/>
        </pc:sldMkLst>
        <pc:spChg chg="mod">
          <ac:chgData name="Jang Insun" userId="9a6367cea696bed7" providerId="LiveId" clId="{D8625622-2939-4890-A518-3B362882EF07}" dt="2021-02-01T01:54:20.597" v="214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D8625622-2939-4890-A518-3B362882EF07}" dt="2021-02-01T01:53:45.046" v="203" actId="20577"/>
        <pc:sldMkLst>
          <pc:docMk/>
          <pc:sldMk cId="240887288" sldId="1136"/>
        </pc:sldMkLst>
        <pc:spChg chg="mod">
          <ac:chgData name="Jang Insun" userId="9a6367cea696bed7" providerId="LiveId" clId="{D8625622-2939-4890-A518-3B362882EF07}" dt="2021-02-01T01:53:45.046" v="203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D8625622-2939-4890-A518-3B362882EF07}" dt="2021-02-01T01:50:14.249" v="193" actId="20577"/>
        <pc:sldMkLst>
          <pc:docMk/>
          <pc:sldMk cId="118473899" sldId="1163"/>
        </pc:sldMkLst>
        <pc:spChg chg="mod">
          <ac:chgData name="Jang Insun" userId="9a6367cea696bed7" providerId="LiveId" clId="{D8625622-2939-4890-A518-3B362882EF07}" dt="2021-02-01T01:50:14.249" v="193" actId="20577"/>
          <ac:spMkLst>
            <pc:docMk/>
            <pc:sldMk cId="118473899" sldId="116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D8625622-2939-4890-A518-3B362882EF07}" dt="2021-02-01T01:55:10.781" v="257" actId="20577"/>
        <pc:sldMasterMkLst>
          <pc:docMk/>
          <pc:sldMasterMk cId="0" sldId="2147483648"/>
        </pc:sldMasterMkLst>
        <pc:spChg chg="mod">
          <ac:chgData name="Jang Insun" userId="9a6367cea696bed7" providerId="LiveId" clId="{D8625622-2939-4890-A518-3B362882EF07}" dt="2021-02-01T01:55:10.781" v="257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0462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8921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9426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469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5051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436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802.11-20/1738r1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1323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February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Signaling of Beacon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Interval</a:t>
            </a:r>
            <a:r>
              <a:rPr lang="en-US" altLang="ko-KR" dirty="0">
                <a:ea typeface="굴림" panose="020B0600000101010101" pitchFamily="50" charset="-127"/>
              </a:rPr>
              <a:t> for AP MLD</a:t>
            </a:r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2021-02-01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668425"/>
              </p:ext>
            </p:extLst>
          </p:nvPr>
        </p:nvGraphicFramePr>
        <p:xfrm>
          <a:off x="762000" y="2895596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Do you agree to define a mechanism to include Beacon Intervals of all reported APs in the same MLD as a reporting AP for multi-link setup?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2618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Do you agree to include, in a TBTT Information field of RNR element, Beacon Intervals of all reported APs in the same MLD as a reporting AP?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055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have agreed that</a:t>
            </a:r>
          </a:p>
          <a:p>
            <a:pPr lvl="1"/>
            <a:r>
              <a:rPr lang="en-US" altLang="ko-KR" sz="1600" dirty="0"/>
              <a:t>“T</a:t>
            </a:r>
            <a:r>
              <a:rPr lang="en-GB" altLang="ko-KR" sz="1600" dirty="0"/>
              <a:t>he value of the Listen Interval field sent by the non-AP MLD is in units of the maximum value of beacon intervals corresponding to the links that the non-AP MLD intends to setup in R1 [1]”</a:t>
            </a:r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To this end, an STA of non-AP MLD shall obtain beacon intervals (BI) </a:t>
            </a:r>
            <a:r>
              <a:rPr lang="en-GB" altLang="ko-KR" sz="2000" dirty="0"/>
              <a:t>corresponding to the links that the non-AP MLD intends to setup</a:t>
            </a:r>
            <a:r>
              <a:rPr lang="en-US" altLang="ko-KR" sz="2000" dirty="0"/>
              <a:t> before multi-link setup (exchange of Association frames)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In this contribution, we discuss how to indicate the beacon intervals of other APs</a:t>
            </a:r>
          </a:p>
          <a:p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Signaling of Beacon Intervals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1" dirty="0"/>
              <a:t>STA A discovers AP 1 (as a reporting AP) and obtains Beacon Intervals of AP 2, 3 (as reported APs)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ADE899CE-84BC-4545-84B1-A39CF337A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100" y="2405849"/>
            <a:ext cx="6858000" cy="399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71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BI Signaling During Basic Discovery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reporting AP can provide BIs of reported AP(s), as follows</a:t>
            </a:r>
          </a:p>
          <a:p>
            <a:pPr lvl="1"/>
            <a:r>
              <a:rPr lang="en-US" altLang="ko-KR" sz="1600" dirty="0"/>
              <a:t>3 options are discussed in slide 4, 5 and 6</a:t>
            </a:r>
          </a:p>
          <a:p>
            <a:endParaRPr lang="en-US" altLang="ko-KR" sz="2000" dirty="0"/>
          </a:p>
          <a:p>
            <a:r>
              <a:rPr lang="en-US" altLang="ko-KR" sz="2000" dirty="0"/>
              <a:t>Option 1: RNR element (Preferred)</a:t>
            </a:r>
          </a:p>
          <a:p>
            <a:pPr lvl="1"/>
            <a:r>
              <a:rPr lang="en-US" altLang="ko-KR" sz="1600" dirty="0"/>
              <a:t>Based on D0.2, the partial</a:t>
            </a:r>
            <a:r>
              <a:rPr lang="ko-KR" altLang="en-US" sz="1600" dirty="0"/>
              <a:t> </a:t>
            </a:r>
            <a:r>
              <a:rPr lang="en-US" altLang="ko-KR" sz="1600" dirty="0"/>
              <a:t>information</a:t>
            </a:r>
            <a:r>
              <a:rPr lang="ko-KR" altLang="en-US" sz="1600" dirty="0"/>
              <a:t> </a:t>
            </a:r>
            <a:r>
              <a:rPr lang="en-US" altLang="ko-KR" sz="1600" dirty="0"/>
              <a:t>of</a:t>
            </a:r>
            <a:r>
              <a:rPr lang="ko-KR" altLang="en-US" sz="1600" dirty="0"/>
              <a:t> </a:t>
            </a:r>
            <a:r>
              <a:rPr lang="en-US" altLang="ko-KR" sz="1600" dirty="0"/>
              <a:t>reported</a:t>
            </a:r>
            <a:r>
              <a:rPr lang="ko-KR" altLang="en-US" sz="1600" dirty="0"/>
              <a:t> </a:t>
            </a:r>
            <a:r>
              <a:rPr lang="en-US" altLang="ko-KR" sz="1600" dirty="0"/>
              <a:t>APs is provided by RNR IE</a:t>
            </a:r>
          </a:p>
          <a:p>
            <a:pPr lvl="2"/>
            <a:r>
              <a:rPr lang="en-US" altLang="ko-KR" sz="1400" dirty="0"/>
              <a:t>Currently, TBTT information field in RNR IE includes MLD-related parameters, i.e., MLD ID, Link ID, and Change Sequence</a:t>
            </a:r>
          </a:p>
          <a:p>
            <a:pPr lvl="1"/>
            <a:r>
              <a:rPr lang="en-US" altLang="ko-KR" sz="1600" dirty="0"/>
              <a:t>Therefore, the RNR element can be a proper candidate</a:t>
            </a:r>
          </a:p>
          <a:p>
            <a:pPr lvl="2"/>
            <a:r>
              <a:rPr lang="en-US" altLang="ko-KR" sz="1400" dirty="0"/>
              <a:t>E.g., adding to MLD Parameters subfield of TBTT Information field (e.g., 2 octets)</a:t>
            </a:r>
          </a:p>
          <a:p>
            <a:pPr lvl="3"/>
            <a:r>
              <a:rPr lang="en-US" altLang="ko-KR" sz="1200" dirty="0"/>
              <a:t>To reduce overhead, we may have relative differences to BI of reporting AP</a:t>
            </a:r>
          </a:p>
          <a:p>
            <a:pPr lvl="2"/>
            <a:r>
              <a:rPr lang="en-US" altLang="ko-KR" sz="1400" dirty="0"/>
              <a:t>However, except other APs in the same MLD, BIs of some APs (such as non-transmitted BSSIDs in the same MBSSID set and APs of the same AP MLD as each non-transmitted BSSID) may be unnecessary</a:t>
            </a:r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9624E60-FE34-4644-946D-23F3A7725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475" y="5348389"/>
            <a:ext cx="54292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3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BI Signaling During Basic Discovery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2: ML element</a:t>
            </a:r>
          </a:p>
          <a:p>
            <a:pPr lvl="1"/>
            <a:r>
              <a:rPr lang="en-US" altLang="ko-KR" sz="1600" dirty="0"/>
              <a:t>ML IE always includes BIs of reported APs in the same MLD as the reporting AP</a:t>
            </a:r>
          </a:p>
          <a:p>
            <a:pPr lvl="1"/>
            <a:r>
              <a:rPr lang="en-US" altLang="ko-KR" sz="1600" dirty="0"/>
              <a:t>Based on D0.2,</a:t>
            </a:r>
          </a:p>
          <a:p>
            <a:pPr lvl="2"/>
            <a:r>
              <a:rPr lang="en-GB" altLang="ko-KR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An AP within an AP MLD </a:t>
            </a:r>
            <a:r>
              <a:rPr lang="en-GB" altLang="ko-KR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“should”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include in the Beacon </a:t>
            </a:r>
            <a:r>
              <a:rPr lang="en-GB" altLang="ko-KR" sz="1400" dirty="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non-ML Probe Response frames </a:t>
            </a:r>
            <a:r>
              <a:rPr lang="en-GB" altLang="ko-KR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only the Common Info field</a:t>
            </a:r>
            <a:endParaRPr lang="en-US" altLang="ko-KR" sz="1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2"/>
            <a:r>
              <a:rPr lang="en-US" altLang="ko-K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Whether the ML IE is always present in the Beacon and non-ML Probe Response frames or is optionally present is</a:t>
            </a:r>
            <a:r>
              <a:rPr lang="en-US" altLang="ko-KR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TBD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/>
              <a:t>Therefore, if ML IE is used to include BIs of reported APs, it should be in </a:t>
            </a:r>
            <a:r>
              <a:rPr lang="en-US" altLang="ko-KR" sz="1600" b="1" dirty="0"/>
              <a:t>the Common part </a:t>
            </a:r>
            <a:r>
              <a:rPr lang="en-US" altLang="ko-KR" sz="1600" dirty="0"/>
              <a:t>not Per-STA Profile </a:t>
            </a:r>
            <a:r>
              <a:rPr lang="en-US" altLang="ko-KR" sz="1600" dirty="0" err="1"/>
              <a:t>subelement</a:t>
            </a:r>
            <a:endParaRPr lang="en-US" altLang="ko-KR" sz="1600" dirty="0"/>
          </a:p>
          <a:p>
            <a:pPr lvl="2"/>
            <a:r>
              <a:rPr lang="en-US" altLang="ko-KR" sz="1400" dirty="0"/>
              <a:t>However, </a:t>
            </a:r>
            <a:r>
              <a:rPr lang="en-US" altLang="ko-KR" sz="1400" b="1" dirty="0"/>
              <a:t>that is not the common information and it requires ML IE is always present in Beacon and Probe Response frames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732E9B3F-081E-4797-9C5E-AE22B557D101}"/>
              </a:ext>
            </a:extLst>
          </p:cNvPr>
          <p:cNvGrpSpPr/>
          <p:nvPr/>
        </p:nvGrpSpPr>
        <p:grpSpPr>
          <a:xfrm>
            <a:off x="738187" y="4876800"/>
            <a:ext cx="7743825" cy="1454184"/>
            <a:chOff x="533400" y="4931923"/>
            <a:chExt cx="7743825" cy="1454184"/>
          </a:xfrm>
        </p:grpSpPr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D2505EF6-F955-4339-894C-8F0ADD0714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400" y="4931923"/>
              <a:ext cx="7743825" cy="1143000"/>
            </a:xfrm>
            <a:prstGeom prst="rect">
              <a:avLst/>
            </a:prstGeom>
          </p:spPr>
        </p:pic>
        <p:cxnSp>
          <p:nvCxnSpPr>
            <p:cNvPr id="14" name="직선 화살표 연결선 13">
              <a:extLst>
                <a:ext uri="{FF2B5EF4-FFF2-40B4-BE49-F238E27FC236}">
                  <a16:creationId xmlns:a16="http://schemas.microsoft.com/office/drawing/2014/main" id="{37065B48-69AF-4463-A647-013423FC9ECE}"/>
                </a:ext>
              </a:extLst>
            </p:cNvPr>
            <p:cNvCxnSpPr/>
            <p:nvPr/>
          </p:nvCxnSpPr>
          <p:spPr bwMode="auto">
            <a:xfrm>
              <a:off x="3886200" y="6110591"/>
              <a:ext cx="3960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85B5FB0-0ADE-48E9-B4C8-832FA776AAAC}"/>
                </a:ext>
              </a:extLst>
            </p:cNvPr>
            <p:cNvSpPr txBox="1"/>
            <p:nvPr/>
          </p:nvSpPr>
          <p:spPr>
            <a:xfrm>
              <a:off x="5257800" y="6109108"/>
              <a:ext cx="128684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dirty="0"/>
                <a:t>Order of Link ID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87253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BI Signaling During Basic Discovery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3: New element</a:t>
            </a:r>
          </a:p>
          <a:p>
            <a:pPr lvl="1"/>
            <a:r>
              <a:rPr lang="en-US" altLang="ko-KR" sz="1600" dirty="0"/>
              <a:t>We can define a new element carried in Beacon or Probe Response frame</a:t>
            </a:r>
          </a:p>
          <a:p>
            <a:pPr lvl="2"/>
            <a:r>
              <a:rPr lang="en-US" altLang="ko-KR" sz="1400" dirty="0"/>
              <a:t>The new element should be for reported APs in the same AP MLD as reporting AP</a:t>
            </a:r>
          </a:p>
          <a:p>
            <a:pPr lvl="2"/>
            <a:r>
              <a:rPr lang="en-US" altLang="ko-KR" sz="1400" dirty="0"/>
              <a:t>If an STA is not affiliated with an MLD, it does not need to include the new element in Beacon or Probe Response frame</a:t>
            </a:r>
          </a:p>
          <a:p>
            <a:pPr lvl="1"/>
            <a:r>
              <a:rPr lang="en-US" altLang="ko-KR" sz="1600" dirty="0"/>
              <a:t>However, since we already have RNR element and ML element to signal the information regarding Multi-link, we may not need such a new element to signal a specific ML information (with a new element ID)</a:t>
            </a:r>
          </a:p>
          <a:p>
            <a:pPr lvl="2"/>
            <a:endParaRPr lang="en-US" altLang="ko-KR" sz="12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E9989B92-E1C6-4563-9EF7-46276ADB82AE}"/>
              </a:ext>
            </a:extLst>
          </p:cNvPr>
          <p:cNvGrpSpPr/>
          <p:nvPr/>
        </p:nvGrpSpPr>
        <p:grpSpPr>
          <a:xfrm>
            <a:off x="1507048" y="4572000"/>
            <a:ext cx="6210300" cy="912616"/>
            <a:chOff x="1507048" y="4572000"/>
            <a:chExt cx="6210300" cy="912616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04075812-2BD6-4AF9-BAA1-73E684135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7048" y="4572000"/>
              <a:ext cx="6210300" cy="609600"/>
            </a:xfrm>
            <a:prstGeom prst="rect">
              <a:avLst/>
            </a:prstGeom>
          </p:spPr>
        </p:pic>
        <p:cxnSp>
          <p:nvCxnSpPr>
            <p:cNvPr id="8" name="직선 화살표 연결선 7">
              <a:extLst>
                <a:ext uri="{FF2B5EF4-FFF2-40B4-BE49-F238E27FC236}">
                  <a16:creationId xmlns:a16="http://schemas.microsoft.com/office/drawing/2014/main" id="{37065B48-69AF-4463-A647-013423FC9ECE}"/>
                </a:ext>
              </a:extLst>
            </p:cNvPr>
            <p:cNvCxnSpPr/>
            <p:nvPr/>
          </p:nvCxnSpPr>
          <p:spPr bwMode="auto">
            <a:xfrm>
              <a:off x="4114800" y="5209100"/>
              <a:ext cx="3600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85B5FB0-0ADE-48E9-B4C8-832FA776AAAC}"/>
                </a:ext>
              </a:extLst>
            </p:cNvPr>
            <p:cNvSpPr txBox="1"/>
            <p:nvPr/>
          </p:nvSpPr>
          <p:spPr>
            <a:xfrm>
              <a:off x="5486400" y="5207617"/>
              <a:ext cx="128684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dirty="0"/>
                <a:t>Order of Link ID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25839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</a:t>
            </a:r>
            <a:br>
              <a:rPr lang="en-US" altLang="ko-KR" dirty="0"/>
            </a:br>
            <a:r>
              <a:rPr lang="en-US" altLang="ko-KR" dirty="0"/>
              <a:t>BI Signaling during MLD Probing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An STA can request BIs of reported APs of the same AP MLD as the reporting AP using ML IE</a:t>
            </a:r>
          </a:p>
          <a:p>
            <a:pPr lvl="1"/>
            <a:r>
              <a:rPr lang="en-US" altLang="ko-KR" sz="1600" dirty="0"/>
              <a:t>For example, through Request IE in Per-STA Profile of ML IE (assuming BI can be made as an element)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Then, the reporting AP can provide the requested BIs using ML IE</a:t>
            </a:r>
          </a:p>
          <a:p>
            <a:endParaRPr lang="en-US" altLang="ko-KR" sz="2000" dirty="0"/>
          </a:p>
          <a:p>
            <a:r>
              <a:rPr lang="en-US" altLang="ko-KR" sz="2000" dirty="0"/>
              <a:t>However, if the STA performs MLD probing to obtain BIs of reported APs, MLD probing should be mandatory for multi-link setup</a:t>
            </a:r>
          </a:p>
          <a:p>
            <a:pPr lvl="1"/>
            <a:r>
              <a:rPr lang="en-US" altLang="ko-KR" sz="1600" dirty="0"/>
              <a:t>We believe MLD Probing is an optional mechanism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3034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discussed how to indicate the beacon intervals of other APs</a:t>
            </a:r>
          </a:p>
          <a:p>
            <a:r>
              <a:rPr lang="en-US" altLang="ko-KR" sz="2000" dirty="0"/>
              <a:t>In terms of Basic Discovery, reporting AP can provide BIs of reported APs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2"/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terms of MLD Probing, if the STA perform MLD probing to obtain BIs of reported APs, MLD probing should be mandatory</a:t>
            </a:r>
          </a:p>
          <a:p>
            <a:pPr lvl="1"/>
            <a:r>
              <a:rPr lang="en-US" altLang="ko-KR" sz="1600" dirty="0"/>
              <a:t>We believe MLD Probing is an optional mechanism</a:t>
            </a:r>
          </a:p>
          <a:p>
            <a:endParaRPr lang="en-US" altLang="ko-KR" sz="2000" dirty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011571"/>
              </p:ext>
            </p:extLst>
          </p:nvPr>
        </p:nvGraphicFramePr>
        <p:xfrm>
          <a:off x="232886" y="3232524"/>
          <a:ext cx="8754428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IE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Issues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RNR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MLD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</a:rPr>
                        <a:t> Parameters subfield*</a:t>
                      </a:r>
                    </a:p>
                    <a:p>
                      <a:pPr algn="ctr" latinLnBrk="1"/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</a:rPr>
                        <a:t>(in TBTT Information field)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Consideration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</a:rPr>
                        <a:t> for APs (e.g., non-transmitted BSSID)</a:t>
                      </a:r>
                    </a:p>
                    <a:p>
                      <a:pPr algn="ctr" latinLnBrk="1"/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</a:rPr>
                        <a:t>(except for APs in the same AP MLD as reporting AP)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Multi-link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Common Info field</a:t>
                      </a:r>
                    </a:p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(Not Link Info field)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Validation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</a:rPr>
                        <a:t> of including in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Common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</a:rPr>
                        <a:t> Part</a:t>
                      </a:r>
                    </a:p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Whether ML IE is always present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</a:rPr>
                        <a:t> in Beacon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New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Body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</a:rPr>
                        <a:t> of Beacon/Probe Response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Necessity of another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</a:rPr>
                        <a:t> IE for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ML information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152400" y="5361801"/>
            <a:ext cx="25859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1"/>
            <a:r>
              <a:rPr lang="en-US" altLang="ko-KR" dirty="0"/>
              <a:t>*Another (new) subfield could be used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7592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802.11-19/1262r23 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dirty="0"/>
              <a:t>[2] IEEE P802.11be/D0.3, January 2021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280536</TotalTime>
  <Words>1123</Words>
  <Application>Microsoft Office PowerPoint</Application>
  <PresentationFormat>화면 슬라이드 쇼(4:3)</PresentationFormat>
  <Paragraphs>157</Paragraphs>
  <Slides>11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SimSun</vt:lpstr>
      <vt:lpstr>Times New Roman</vt:lpstr>
      <vt:lpstr>802-11-Submission</vt:lpstr>
      <vt:lpstr>Signaling of Beacon Interval for AP MLD</vt:lpstr>
      <vt:lpstr>Introduction</vt:lpstr>
      <vt:lpstr>Overview of Signaling of Beacon Intervals</vt:lpstr>
      <vt:lpstr>BI Signaling During Basic Discovery</vt:lpstr>
      <vt:lpstr>BI Signaling During Basic Discovery (Cont’d)</vt:lpstr>
      <vt:lpstr>BI Signaling During Basic Discovery (Cont’d)</vt:lpstr>
      <vt:lpstr>Discussion on BI Signaling during MLD Probing</vt:lpstr>
      <vt:lpstr>Summary</vt:lpstr>
      <vt:lpstr>References</vt:lpstr>
      <vt:lpstr>SP #1</vt:lpstr>
      <vt:lpstr>SP #2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Jang Insun</cp:lastModifiedBy>
  <cp:revision>14323</cp:revision>
  <cp:lastPrinted>2018-10-31T23:27:01Z</cp:lastPrinted>
  <dcterms:created xsi:type="dcterms:W3CDTF">2007-05-21T21:00:37Z</dcterms:created>
  <dcterms:modified xsi:type="dcterms:W3CDTF">2021-02-01T01:55:12Z</dcterms:modified>
</cp:coreProperties>
</file>