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1136" r:id="rId3"/>
    <p:sldId id="1138" r:id="rId4"/>
    <p:sldId id="1163" r:id="rId5"/>
    <p:sldId id="1165" r:id="rId6"/>
    <p:sldId id="1166" r:id="rId7"/>
    <p:sldId id="1164" r:id="rId8"/>
    <p:sldId id="1132" r:id="rId9"/>
    <p:sldId id="1135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AFB3A-F937-4724-A5EB-D3F01C203A47}" v="22" dt="2020-11-02T09:04:34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6054" autoAdjust="0"/>
  </p:normalViewPr>
  <p:slideViewPr>
    <p:cSldViewPr>
      <p:cViewPr varScale="1">
        <p:scale>
          <a:sx n="76" d="100"/>
          <a:sy n="76" d="100"/>
        </p:scale>
        <p:origin x="180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046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892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9426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469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5051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6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802.11-20/1738r0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Beacon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Interval</a:t>
            </a:r>
            <a:r>
              <a:rPr lang="en-US" altLang="ko-KR" dirty="0">
                <a:ea typeface="굴림" panose="020B0600000101010101" pitchFamily="50" charset="-127"/>
              </a:rPr>
              <a:t> for AP MLD</a:t>
            </a:r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2020-11-12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52574"/>
              </p:ext>
            </p:extLst>
          </p:nvPr>
        </p:nvGraphicFramePr>
        <p:xfrm>
          <a:off x="762000" y="2895596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have agreed that</a:t>
            </a:r>
          </a:p>
          <a:p>
            <a:pPr lvl="1"/>
            <a:r>
              <a:rPr lang="en-US" altLang="ko-KR" sz="1600" dirty="0"/>
              <a:t>“T</a:t>
            </a:r>
            <a:r>
              <a:rPr lang="en-GB" altLang="ko-KR" sz="1600" dirty="0"/>
              <a:t>he value of the Listen Interval field sent by the non-AP MLD is in units of the maximum value of beacon intervals corresponding to the links that the non-AP MLD intends to setup </a:t>
            </a:r>
            <a:r>
              <a:rPr lang="en-GB" altLang="ko-KR" sz="1600"/>
              <a:t>in </a:t>
            </a:r>
            <a:r>
              <a:rPr lang="en-GB" altLang="ko-KR" sz="1600" smtClean="0"/>
              <a:t>R1 [1]”</a:t>
            </a:r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To this end, an STA of non-AP MLD shall know beacon intervals (BI) </a:t>
            </a:r>
            <a:r>
              <a:rPr lang="en-GB" altLang="ko-KR" sz="2000" dirty="0"/>
              <a:t>corresponding to the links that the non-AP MLD intends to setup</a:t>
            </a:r>
            <a:r>
              <a:rPr lang="en-US" altLang="ko-KR" sz="2000" dirty="0"/>
              <a:t> 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In this contribution, we discuss how to indicate the beacon intervals of other APs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Signaling of Beacon Intervals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1" dirty="0"/>
              <a:t>STA A discovers AP 1 (as reporting AP) and obtains Beacon Intervals of AP 2, 3 (as reported APs)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="" xmlns:a16="http://schemas.microsoft.com/office/drawing/2014/main" id="{ADE899CE-84BC-4545-84B1-A39CF337A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2405849"/>
            <a:ext cx="6858000" cy="399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1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BI Signaling </a:t>
            </a:r>
            <a:r>
              <a:rPr lang="en-US" altLang="ko-KR" dirty="0" smtClean="0"/>
              <a:t>During </a:t>
            </a:r>
            <a:r>
              <a:rPr lang="en-US" altLang="ko-KR" dirty="0"/>
              <a:t>Basic Discovery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reporting AP can provide BIs of reported APs, as follows</a:t>
            </a:r>
          </a:p>
          <a:p>
            <a:endParaRPr lang="en-US" altLang="ko-KR" sz="2000" dirty="0"/>
          </a:p>
          <a:p>
            <a:r>
              <a:rPr lang="en-US" altLang="ko-KR" sz="2000" dirty="0"/>
              <a:t>Option 1: RNR element</a:t>
            </a:r>
          </a:p>
          <a:p>
            <a:pPr lvl="1"/>
            <a:r>
              <a:rPr lang="en-US" altLang="ko-KR" sz="1600" dirty="0"/>
              <a:t>Based on D0.1, the partial</a:t>
            </a:r>
            <a:r>
              <a:rPr lang="ko-KR" altLang="en-US" sz="1600" dirty="0"/>
              <a:t> </a:t>
            </a:r>
            <a:r>
              <a:rPr lang="en-US" altLang="ko-KR" sz="1600" dirty="0"/>
              <a:t>information</a:t>
            </a:r>
            <a:r>
              <a:rPr lang="ko-KR" altLang="en-US" sz="1600" dirty="0"/>
              <a:t> </a:t>
            </a:r>
            <a:r>
              <a:rPr lang="en-US" altLang="ko-KR" sz="1600" dirty="0"/>
              <a:t>of</a:t>
            </a:r>
            <a:r>
              <a:rPr lang="ko-KR" altLang="en-US" sz="1600" dirty="0"/>
              <a:t> </a:t>
            </a:r>
            <a:r>
              <a:rPr lang="en-US" altLang="ko-KR" sz="1600" dirty="0"/>
              <a:t>reported</a:t>
            </a:r>
            <a:r>
              <a:rPr lang="ko-KR" altLang="en-US" sz="1600" dirty="0"/>
              <a:t> </a:t>
            </a:r>
            <a:r>
              <a:rPr lang="en-US" altLang="ko-KR" sz="1600" dirty="0"/>
              <a:t>APs shall be provided by RNR </a:t>
            </a:r>
            <a:r>
              <a:rPr lang="en-US" altLang="ko-KR" sz="1600" dirty="0" smtClean="0"/>
              <a:t>IE (i.e., MLD ID, Link ID, Change Sequence)</a:t>
            </a:r>
            <a:endParaRPr lang="en-US" altLang="ko-KR" sz="1600" dirty="0"/>
          </a:p>
          <a:p>
            <a:pPr lvl="1"/>
            <a:r>
              <a:rPr lang="en-US" altLang="ko-KR" sz="1600" dirty="0"/>
              <a:t>Therefore, the RNR element can be a proper </a:t>
            </a:r>
            <a:r>
              <a:rPr lang="en-US" altLang="ko-KR" sz="1600" dirty="0" smtClean="0"/>
              <a:t>candidate</a:t>
            </a:r>
            <a:endParaRPr lang="en-US" altLang="ko-KR" sz="1600" dirty="0"/>
          </a:p>
          <a:p>
            <a:pPr lvl="2"/>
            <a:r>
              <a:rPr lang="en-US" altLang="ko-KR" sz="1400" dirty="0"/>
              <a:t>E.g., adding to MLD Parameters subfield of TBTT Information </a:t>
            </a:r>
            <a:r>
              <a:rPr lang="en-US" altLang="ko-KR" sz="1400" dirty="0" smtClean="0"/>
              <a:t>field (e.g., 2 octets)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However, except other APs in the same MLD, BIs of some APs (such as non-transmitted BSSIDs in the same MBSSID set and APs of the same AP MLD as each non-transmitted BSSID) may be unnecessary</a:t>
            </a:r>
            <a:endParaRPr lang="en-US" altLang="ko-KR" sz="14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89624E60-FE34-4644-946D-23F3A7725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588" y="5191125"/>
            <a:ext cx="54292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BI Signaling </a:t>
            </a:r>
            <a:r>
              <a:rPr lang="en-US" altLang="ko-KR" dirty="0" smtClean="0"/>
              <a:t>During </a:t>
            </a:r>
            <a:r>
              <a:rPr lang="en-US" altLang="ko-KR" dirty="0"/>
              <a:t>Basic Discovery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2: ML element</a:t>
            </a:r>
          </a:p>
          <a:p>
            <a:pPr lvl="1"/>
            <a:r>
              <a:rPr lang="en-US" altLang="ko-KR" sz="1600" dirty="0"/>
              <a:t>By default, ML IE </a:t>
            </a:r>
            <a:r>
              <a:rPr lang="en-US" altLang="ko-KR" sz="1600" dirty="0" smtClean="0"/>
              <a:t>needs to include </a:t>
            </a:r>
            <a:r>
              <a:rPr lang="en-US" altLang="ko-KR" sz="1600" dirty="0"/>
              <a:t>BIs of reported APs</a:t>
            </a:r>
          </a:p>
          <a:p>
            <a:pPr lvl="1"/>
            <a:r>
              <a:rPr lang="en-US" altLang="ko-KR" sz="1600" dirty="0"/>
              <a:t>Based on D0.1</a:t>
            </a:r>
          </a:p>
          <a:p>
            <a:pPr lvl="2"/>
            <a:r>
              <a:rPr lang="en-GB" altLang="ko-KR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An AP within an AP MLD </a:t>
            </a:r>
            <a:r>
              <a:rPr lang="en-GB" altLang="ko-K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“should”</a:t>
            </a:r>
            <a:r>
              <a:rPr lang="en-GB" altLang="ko-KR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include in the Beacon </a:t>
            </a:r>
            <a:r>
              <a:rPr lang="en-GB" altLang="ko-KR" sz="1400" dirty="0">
                <a:effectLst/>
                <a:latin typeface="SimSu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GB" altLang="ko-KR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non-ML Probe Response frames </a:t>
            </a:r>
            <a:r>
              <a:rPr lang="en-GB" altLang="ko-K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only the MLD-level/common information </a:t>
            </a:r>
            <a:r>
              <a:rPr lang="en-GB" altLang="ko-KR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carried in the field(s) of ML IE</a:t>
            </a:r>
            <a:endParaRPr lang="en-US" altLang="ko-KR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2"/>
            <a:r>
              <a:rPr lang="en-US" altLang="ko-K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Whether the multi-link element is always present in the Beacon and non-ML Probe Response frames or is optionally present is</a:t>
            </a:r>
            <a:r>
              <a:rPr lang="en-US" altLang="ko-K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TBD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/>
              <a:t>Therefore, if ML IE includes BIs of reported APs, it should be in </a:t>
            </a:r>
            <a:r>
              <a:rPr lang="en-US" altLang="ko-KR" sz="1600" b="1" dirty="0"/>
              <a:t>the Common part </a:t>
            </a:r>
            <a:r>
              <a:rPr lang="en-US" altLang="ko-KR" sz="1600" dirty="0"/>
              <a:t>not Per-STA profile</a:t>
            </a:r>
          </a:p>
          <a:p>
            <a:pPr lvl="2"/>
            <a:r>
              <a:rPr lang="en-US" altLang="ko-KR" sz="1400" dirty="0"/>
              <a:t>However, </a:t>
            </a:r>
            <a:r>
              <a:rPr lang="en-US" altLang="ko-KR" sz="1400" b="1" dirty="0"/>
              <a:t>that is not common </a:t>
            </a:r>
            <a:r>
              <a:rPr lang="en-US" altLang="ko-KR" sz="1400" b="1" dirty="0" smtClean="0"/>
              <a:t>information and it requires ML IE is always present in Beacon and Probe Response frames</a:t>
            </a:r>
            <a:endParaRPr lang="en-US" altLang="ko-KR" sz="1400" b="1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2" name="그림 11">
            <a:extLst>
              <a:ext uri="{FF2B5EF4-FFF2-40B4-BE49-F238E27FC236}">
                <a16:creationId xmlns="" xmlns:a16="http://schemas.microsoft.com/office/drawing/2014/main" id="{D2505EF6-F955-4339-894C-8F0ADD071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931923"/>
            <a:ext cx="7743825" cy="1143000"/>
          </a:xfrm>
          <a:prstGeom prst="rect">
            <a:avLst/>
          </a:prstGeom>
        </p:spPr>
      </p:pic>
      <p:cxnSp>
        <p:nvCxnSpPr>
          <p:cNvPr id="14" name="직선 화살표 연결선 13">
            <a:extLst>
              <a:ext uri="{FF2B5EF4-FFF2-40B4-BE49-F238E27FC236}">
                <a16:creationId xmlns="" xmlns:a16="http://schemas.microsoft.com/office/drawing/2014/main" id="{37065B48-69AF-4463-A647-013423FC9ECE}"/>
              </a:ext>
            </a:extLst>
          </p:cNvPr>
          <p:cNvCxnSpPr/>
          <p:nvPr/>
        </p:nvCxnSpPr>
        <p:spPr bwMode="auto">
          <a:xfrm>
            <a:off x="3886200" y="6110591"/>
            <a:ext cx="396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85B5FB0-0ADE-48E9-B4C8-832FA776AAAC}"/>
              </a:ext>
            </a:extLst>
          </p:cNvPr>
          <p:cNvSpPr txBox="1"/>
          <p:nvPr/>
        </p:nvSpPr>
        <p:spPr>
          <a:xfrm>
            <a:off x="5257800" y="6109108"/>
            <a:ext cx="12868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Order of Link ID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725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BI </a:t>
            </a:r>
            <a:r>
              <a:rPr lang="en-US" altLang="ko-KR" dirty="0" smtClean="0"/>
              <a:t>Signaling During Basic </a:t>
            </a:r>
            <a:r>
              <a:rPr lang="en-US" altLang="ko-KR" dirty="0"/>
              <a:t>Discovery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3: New element</a:t>
            </a:r>
          </a:p>
          <a:p>
            <a:pPr lvl="1"/>
            <a:r>
              <a:rPr lang="en-US" altLang="ko-KR" sz="1600" dirty="0"/>
              <a:t>We can define a new element carried in Beacon or Probe Response frame</a:t>
            </a:r>
          </a:p>
          <a:p>
            <a:pPr lvl="2"/>
            <a:r>
              <a:rPr lang="en-US" altLang="ko-KR" sz="1400" dirty="0" smtClean="0"/>
              <a:t>The new element should be for reported APs in the same AP MLD as reporting AP</a:t>
            </a:r>
          </a:p>
          <a:p>
            <a:pPr lvl="2"/>
            <a:r>
              <a:rPr lang="en-US" altLang="ko-KR" sz="1400" dirty="0" smtClean="0"/>
              <a:t>If </a:t>
            </a:r>
            <a:r>
              <a:rPr lang="en-US" altLang="ko-KR" sz="1400" dirty="0"/>
              <a:t>an STA is not affiliated with an MLD, it does not need to include the new element in Beacon or Probe Response frame</a:t>
            </a:r>
          </a:p>
          <a:p>
            <a:pPr lvl="1"/>
            <a:r>
              <a:rPr lang="en-US" altLang="ko-KR" sz="1600" dirty="0" smtClean="0"/>
              <a:t>However, since </a:t>
            </a:r>
            <a:r>
              <a:rPr lang="en-US" altLang="ko-KR" sz="1600" dirty="0"/>
              <a:t>we already have RNR element and ML element to signal the information regarding Multi-link, we may not need a new element to signal a specific ML information</a:t>
            </a:r>
          </a:p>
          <a:p>
            <a:pPr lvl="2"/>
            <a:endParaRPr lang="en-US" altLang="ko-KR" sz="12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="" xmlns:a16="http://schemas.microsoft.com/office/drawing/2014/main" id="{04075812-2BD6-4AF9-BAA1-73E684135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048" y="4572000"/>
            <a:ext cx="6210300" cy="609600"/>
          </a:xfrm>
          <a:prstGeom prst="rect">
            <a:avLst/>
          </a:prstGeom>
        </p:spPr>
      </p:pic>
      <p:cxnSp>
        <p:nvCxnSpPr>
          <p:cNvPr id="8" name="직선 화살표 연결선 7">
            <a:extLst>
              <a:ext uri="{FF2B5EF4-FFF2-40B4-BE49-F238E27FC236}">
                <a16:creationId xmlns="" xmlns:a16="http://schemas.microsoft.com/office/drawing/2014/main" id="{37065B48-69AF-4463-A647-013423FC9ECE}"/>
              </a:ext>
            </a:extLst>
          </p:cNvPr>
          <p:cNvCxnSpPr/>
          <p:nvPr/>
        </p:nvCxnSpPr>
        <p:spPr bwMode="auto">
          <a:xfrm>
            <a:off x="4114800" y="5209100"/>
            <a:ext cx="360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85B5FB0-0ADE-48E9-B4C8-832FA776AAAC}"/>
              </a:ext>
            </a:extLst>
          </p:cNvPr>
          <p:cNvSpPr txBox="1"/>
          <p:nvPr/>
        </p:nvSpPr>
        <p:spPr>
          <a:xfrm>
            <a:off x="5486400" y="5207617"/>
            <a:ext cx="12868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Order of Link ID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583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</a:t>
            </a:r>
            <a:br>
              <a:rPr lang="en-US" altLang="ko-KR" dirty="0"/>
            </a:br>
            <a:r>
              <a:rPr lang="en-US" altLang="ko-KR" dirty="0"/>
              <a:t>BI Signaling during MLD Probing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An STA can request BIs of reported APs of the same AP MLD as the reporting AP using ML IE</a:t>
            </a:r>
          </a:p>
          <a:p>
            <a:pPr lvl="1"/>
            <a:r>
              <a:rPr lang="en-US" altLang="ko-KR" sz="1600" dirty="0"/>
              <a:t>For example, through Request IE in Per-STA Profile of ML IE (assuming BI can be made as an element)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 reporting AP can provide the requested BIs using ML IE</a:t>
            </a:r>
          </a:p>
          <a:p>
            <a:endParaRPr lang="en-US" altLang="ko-KR" sz="2000" dirty="0"/>
          </a:p>
          <a:p>
            <a:r>
              <a:rPr lang="en-US" altLang="ko-KR" sz="2000" dirty="0"/>
              <a:t>However, if the STA perform MLD probing to obtain BIs of reported APs, MLD probing should be mandatory</a:t>
            </a:r>
          </a:p>
          <a:p>
            <a:pPr lvl="1"/>
            <a:r>
              <a:rPr lang="en-US" altLang="ko-KR" sz="1600" dirty="0"/>
              <a:t>We believe MLD Probing is an optional mechanism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303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discussed how to indicate the beacon intervals of other APs</a:t>
            </a:r>
          </a:p>
          <a:p>
            <a:r>
              <a:rPr lang="en-US" altLang="ko-KR" sz="2000" dirty="0" smtClean="0"/>
              <a:t>In terms of Basic Discovery, reporting </a:t>
            </a:r>
            <a:r>
              <a:rPr lang="en-US" altLang="ko-KR" sz="2000" dirty="0"/>
              <a:t>AP can provide BIs of reported </a:t>
            </a:r>
            <a:r>
              <a:rPr lang="en-US" altLang="ko-KR" sz="2000" dirty="0" smtClean="0"/>
              <a:t>APs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2"/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terms of MLD Probing, if </a:t>
            </a:r>
            <a:r>
              <a:rPr lang="en-US" altLang="ko-KR" sz="2000" dirty="0"/>
              <a:t>the STA perform MLD probing to obtain BIs of reported APs, MLD probing should be mandatory</a:t>
            </a:r>
          </a:p>
          <a:p>
            <a:pPr lvl="1"/>
            <a:r>
              <a:rPr lang="en-US" altLang="ko-KR" sz="1600" dirty="0"/>
              <a:t>We believe MLD Probing is an optional mechanism</a:t>
            </a:r>
          </a:p>
          <a:p>
            <a:endParaRPr lang="en-US" altLang="ko-KR" sz="20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69629"/>
              </p:ext>
            </p:extLst>
          </p:nvPr>
        </p:nvGraphicFramePr>
        <p:xfrm>
          <a:off x="228600" y="3276600"/>
          <a:ext cx="8754428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/>
                <a:gridCol w="2916555"/>
                <a:gridCol w="465804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IE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Issues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RNR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MLD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Parameters subfield*</a:t>
                      </a:r>
                    </a:p>
                    <a:p>
                      <a:pPr algn="ctr"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(in TBTT Information field)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Consideration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for APs (e.g., non-transmitted BSSID)</a:t>
                      </a:r>
                    </a:p>
                    <a:p>
                      <a:pPr algn="ctr"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(except for APs in the same AP MLD as reporting AP)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Multi-link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Common Part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Validation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of including in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Part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Whether ML IE is always present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in Beacon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Body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of Beacon/Probe Response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Necessity of another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IE for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ML information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52400" y="5361801"/>
            <a:ext cx="2585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 dirty="0" smtClean="0"/>
              <a:t>*Another (new) subfield could be used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59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</a:t>
            </a:r>
            <a:r>
              <a:rPr lang="en-US" altLang="ko-KR" sz="1800" dirty="0" smtClean="0">
                <a:ea typeface="굴림" panose="020B0600000101010101" pitchFamily="50" charset="-127"/>
              </a:rPr>
              <a:t>802.11-19/1262r20 </a:t>
            </a:r>
            <a:r>
              <a:rPr lang="en-US" altLang="ko-KR" sz="1800" dirty="0">
                <a:ea typeface="굴림" panose="020B0600000101010101" pitchFamily="50" charset="-127"/>
              </a:rPr>
              <a:t>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 smtClean="0"/>
              <a:t>[2</a:t>
            </a:r>
            <a:r>
              <a:rPr lang="en-US" altLang="ko-KR" sz="1800" dirty="0"/>
              <a:t>] </a:t>
            </a:r>
            <a:r>
              <a:rPr lang="en-US" altLang="ko-KR" sz="1800" dirty="0" smtClean="0"/>
              <a:t>IEEE P802.11be/D0.1</a:t>
            </a:r>
            <a:r>
              <a:rPr lang="en-US" altLang="ko-KR" sz="1800" smtClean="0"/>
              <a:t>, </a:t>
            </a:r>
            <a:r>
              <a:rPr lang="en-US" altLang="ko-KR" sz="1800" smtClean="0"/>
              <a:t>September 2020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280509</TotalTime>
  <Words>908</Words>
  <Application>Microsoft Office PowerPoint</Application>
  <PresentationFormat>화면 슬라이드 쇼(4:3)</PresentationFormat>
  <Paragraphs>145</Paragraphs>
  <Slides>9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MS Mincho</vt:lpstr>
      <vt:lpstr>SimSun</vt:lpstr>
      <vt:lpstr>굴림</vt:lpstr>
      <vt:lpstr>맑은 고딕</vt:lpstr>
      <vt:lpstr>Arial</vt:lpstr>
      <vt:lpstr>Times New Roman</vt:lpstr>
      <vt:lpstr>802-11-Submission</vt:lpstr>
      <vt:lpstr>Signaling of Beacon Interval for AP MLD</vt:lpstr>
      <vt:lpstr>Introduction</vt:lpstr>
      <vt:lpstr>Overview of Signaling of Beacon Intervals</vt:lpstr>
      <vt:lpstr>BI Signaling During Basic Discovery</vt:lpstr>
      <vt:lpstr>BI Signaling During Basic Discovery (Cont’d)</vt:lpstr>
      <vt:lpstr>BI Signaling During Basic Discovery (Cont’d)</vt:lpstr>
      <vt:lpstr>Discussion on BI Signaling during MLD Probing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14323</cp:revision>
  <cp:lastPrinted>2018-10-31T23:27:01Z</cp:lastPrinted>
  <dcterms:created xsi:type="dcterms:W3CDTF">2007-05-21T21:00:37Z</dcterms:created>
  <dcterms:modified xsi:type="dcterms:W3CDTF">2020-11-18T07:04:01Z</dcterms:modified>
</cp:coreProperties>
</file>