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3" r:id="rId2"/>
    <p:sldId id="1136" r:id="rId3"/>
    <p:sldId id="1138" r:id="rId4"/>
    <p:sldId id="1163" r:id="rId5"/>
    <p:sldId id="1165" r:id="rId6"/>
    <p:sldId id="1166" r:id="rId7"/>
    <p:sldId id="1164" r:id="rId8"/>
    <p:sldId id="1132" r:id="rId9"/>
    <p:sldId id="1135" r:id="rId10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AAFB3A-F937-4724-A5EB-D3F01C203A47}" v="22" dt="2020-11-02T09:04:34.8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86054" autoAdjust="0"/>
  </p:normalViewPr>
  <p:slideViewPr>
    <p:cSldViewPr>
      <p:cViewPr varScale="1">
        <p:scale>
          <a:sx n="76" d="100"/>
          <a:sy n="76" d="100"/>
        </p:scale>
        <p:origin x="1805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1742" y="6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14024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00462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389210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494267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34691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750519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4369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802.11-20/1738r0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541128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November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Signaling of Beacon 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Interval</a:t>
            </a:r>
            <a:r>
              <a:rPr lang="en-US" altLang="ko-KR" dirty="0">
                <a:ea typeface="굴림" panose="020B0600000101010101" pitchFamily="50" charset="-127"/>
              </a:rPr>
              <a:t> for AP MLD</a:t>
            </a:r>
            <a:endParaRPr lang="en-US" altLang="ko-KR" dirty="0">
              <a:solidFill>
                <a:srgbClr val="FF0000"/>
              </a:solidFill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</a:t>
            </a:r>
            <a:r>
              <a:rPr lang="en-US" altLang="ko-KR" sz="2000">
                <a:ea typeface="굴림" panose="020B0600000101010101" pitchFamily="50" charset="-127"/>
              </a:rPr>
              <a:t>:</a:t>
            </a:r>
            <a:r>
              <a:rPr lang="en-US" altLang="ko-KR" sz="2000" b="0">
                <a:ea typeface="굴림" panose="020B0600000101010101" pitchFamily="50" charset="-127"/>
              </a:rPr>
              <a:t> </a:t>
            </a:r>
            <a:r>
              <a:rPr lang="en-US" altLang="ko-KR" sz="2000" b="0" smtClean="0">
                <a:ea typeface="굴림" panose="020B0600000101010101" pitchFamily="50" charset="-127"/>
              </a:rPr>
              <a:t>2020-11-12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152574"/>
              </p:ext>
            </p:extLst>
          </p:nvPr>
        </p:nvGraphicFramePr>
        <p:xfrm>
          <a:off x="762000" y="2895596"/>
          <a:ext cx="7620000" cy="2612574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have agreed that</a:t>
            </a:r>
          </a:p>
          <a:p>
            <a:pPr lvl="1"/>
            <a:r>
              <a:rPr lang="en-US" altLang="ko-KR" sz="1600" dirty="0"/>
              <a:t>“T</a:t>
            </a:r>
            <a:r>
              <a:rPr lang="en-GB" altLang="ko-KR" sz="1600" dirty="0"/>
              <a:t>he value of the Listen Interval field sent by the non-AP MLD is in units of the maximum value of beacon intervals corresponding to the links that the non-AP MLD intends to setup </a:t>
            </a:r>
            <a:r>
              <a:rPr lang="en-GB" altLang="ko-KR" sz="1600"/>
              <a:t>in </a:t>
            </a:r>
            <a:r>
              <a:rPr lang="en-GB" altLang="ko-KR" sz="1600" smtClean="0"/>
              <a:t>R1 [1]”</a:t>
            </a:r>
            <a:endParaRPr lang="en-US" altLang="ko-KR" sz="1600" dirty="0"/>
          </a:p>
          <a:p>
            <a:endParaRPr lang="en-US" altLang="ko-KR" sz="2000" dirty="0"/>
          </a:p>
          <a:p>
            <a:r>
              <a:rPr lang="en-US" altLang="ko-KR" sz="2000" dirty="0"/>
              <a:t>To this end, an STA of non-AP MLD shall know beacon intervals (BI) </a:t>
            </a:r>
            <a:r>
              <a:rPr lang="en-GB" altLang="ko-KR" sz="2000" dirty="0"/>
              <a:t>corresponding to the links that the non-AP MLD intends to setup</a:t>
            </a:r>
            <a:r>
              <a:rPr lang="en-US" altLang="ko-KR" sz="2000" dirty="0"/>
              <a:t> </a:t>
            </a:r>
          </a:p>
          <a:p>
            <a:pPr lvl="1"/>
            <a:endParaRPr lang="en-US" altLang="ko-KR" sz="1600" dirty="0"/>
          </a:p>
          <a:p>
            <a:r>
              <a:rPr lang="en-US" altLang="ko-KR" sz="2000" dirty="0"/>
              <a:t>In this contribution, we discuss how to indicate the beacon intervals of other APs</a:t>
            </a:r>
          </a:p>
          <a:p>
            <a:endParaRPr lang="en-US" altLang="ko-KR" sz="2000" dirty="0"/>
          </a:p>
          <a:p>
            <a:endParaRPr lang="en-US" altLang="ko-KR" sz="2000" b="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0887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Overview of Signaling of Beacon Intervals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b="1" dirty="0"/>
              <a:t>STA A discovers AP 1 (as reporting AP) and obtains Beacon Intervals of AP 2, 3 (as reported APs)</a:t>
            </a:r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10" name="그림 9">
            <a:extLst>
              <a:ext uri="{FF2B5EF4-FFF2-40B4-BE49-F238E27FC236}">
                <a16:creationId xmlns="" xmlns:a16="http://schemas.microsoft.com/office/drawing/2014/main" id="{ADE899CE-84BC-4545-84B1-A39CF337A1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1100" y="2405849"/>
            <a:ext cx="6858000" cy="3994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715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BI Signaling </a:t>
            </a:r>
            <a:r>
              <a:rPr lang="en-US" altLang="ko-KR" dirty="0" smtClean="0"/>
              <a:t>During </a:t>
            </a:r>
            <a:r>
              <a:rPr lang="en-US" altLang="ko-KR" dirty="0"/>
              <a:t>Basic Discovery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A reporting AP can provide BIs of reported APs, as follows</a:t>
            </a:r>
          </a:p>
          <a:p>
            <a:endParaRPr lang="en-US" altLang="ko-KR" sz="2000" dirty="0"/>
          </a:p>
          <a:p>
            <a:r>
              <a:rPr lang="en-US" altLang="ko-KR" sz="2000" dirty="0"/>
              <a:t>Option 1: RNR element</a:t>
            </a:r>
          </a:p>
          <a:p>
            <a:pPr lvl="1"/>
            <a:r>
              <a:rPr lang="en-US" altLang="ko-KR" sz="1600" dirty="0"/>
              <a:t>Based on D0.1, the partial</a:t>
            </a:r>
            <a:r>
              <a:rPr lang="ko-KR" altLang="en-US" sz="1600" dirty="0"/>
              <a:t> </a:t>
            </a:r>
            <a:r>
              <a:rPr lang="en-US" altLang="ko-KR" sz="1600" dirty="0"/>
              <a:t>information</a:t>
            </a:r>
            <a:r>
              <a:rPr lang="ko-KR" altLang="en-US" sz="1600" dirty="0"/>
              <a:t> </a:t>
            </a:r>
            <a:r>
              <a:rPr lang="en-US" altLang="ko-KR" sz="1600" dirty="0"/>
              <a:t>of</a:t>
            </a:r>
            <a:r>
              <a:rPr lang="ko-KR" altLang="en-US" sz="1600" dirty="0"/>
              <a:t> </a:t>
            </a:r>
            <a:r>
              <a:rPr lang="en-US" altLang="ko-KR" sz="1600" dirty="0"/>
              <a:t>reported</a:t>
            </a:r>
            <a:r>
              <a:rPr lang="ko-KR" altLang="en-US" sz="1600" dirty="0"/>
              <a:t> </a:t>
            </a:r>
            <a:r>
              <a:rPr lang="en-US" altLang="ko-KR" sz="1600" dirty="0"/>
              <a:t>APs shall be provided by RNR </a:t>
            </a:r>
            <a:r>
              <a:rPr lang="en-US" altLang="ko-KR" sz="1600" dirty="0" smtClean="0"/>
              <a:t>IE (i.e., MLD ID, Link ID, Change Sequence)</a:t>
            </a:r>
            <a:endParaRPr lang="en-US" altLang="ko-KR" sz="1600" dirty="0"/>
          </a:p>
          <a:p>
            <a:pPr lvl="1"/>
            <a:r>
              <a:rPr lang="en-US" altLang="ko-KR" sz="1600" dirty="0"/>
              <a:t>Therefore, the RNR element can be a proper </a:t>
            </a:r>
            <a:r>
              <a:rPr lang="en-US" altLang="ko-KR" sz="1600" dirty="0" smtClean="0"/>
              <a:t>candidate</a:t>
            </a:r>
            <a:endParaRPr lang="en-US" altLang="ko-KR" sz="1600" dirty="0"/>
          </a:p>
          <a:p>
            <a:pPr lvl="2"/>
            <a:r>
              <a:rPr lang="en-US" altLang="ko-KR" sz="1400" dirty="0"/>
              <a:t>E.g., adding to MLD Parameters subfield of TBTT Information </a:t>
            </a:r>
            <a:r>
              <a:rPr lang="en-US" altLang="ko-KR" sz="1400" dirty="0" smtClean="0"/>
              <a:t>field (e.g., 2 octets)</a:t>
            </a:r>
            <a:endParaRPr lang="en-US" altLang="ko-KR" sz="1400" dirty="0"/>
          </a:p>
          <a:p>
            <a:pPr lvl="2"/>
            <a:r>
              <a:rPr lang="en-US" altLang="ko-KR" sz="1400" dirty="0" smtClean="0"/>
              <a:t>However, except other APs in the same MLD, BIs of some APs (such as non-transmitted BSSIDs in the same MBSSID set and APs of the same AP MLD as each non-transmitted BSSID) may be unnecessary</a:t>
            </a:r>
            <a:endParaRPr lang="en-US" altLang="ko-KR" sz="1400" dirty="0"/>
          </a:p>
          <a:p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7" name="그림 6">
            <a:extLst>
              <a:ext uri="{FF2B5EF4-FFF2-40B4-BE49-F238E27FC236}">
                <a16:creationId xmlns="" xmlns:a16="http://schemas.microsoft.com/office/drawing/2014/main" id="{89624E60-FE34-4644-946D-23F3A77255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0588" y="5191125"/>
            <a:ext cx="5429250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73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BI Signaling </a:t>
            </a:r>
            <a:r>
              <a:rPr lang="en-US" altLang="ko-KR" dirty="0" smtClean="0"/>
              <a:t>During </a:t>
            </a:r>
            <a:r>
              <a:rPr lang="en-US" altLang="ko-KR" dirty="0"/>
              <a:t>Basic Discovery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Option 2: ML element</a:t>
            </a:r>
          </a:p>
          <a:p>
            <a:pPr lvl="1"/>
            <a:r>
              <a:rPr lang="en-US" altLang="ko-KR" sz="1600" dirty="0"/>
              <a:t>By default, ML IE </a:t>
            </a:r>
            <a:r>
              <a:rPr lang="en-US" altLang="ko-KR" sz="1600" dirty="0" smtClean="0"/>
              <a:t>needs to include </a:t>
            </a:r>
            <a:r>
              <a:rPr lang="en-US" altLang="ko-KR" sz="1600" dirty="0"/>
              <a:t>BIs of reported APs</a:t>
            </a:r>
          </a:p>
          <a:p>
            <a:pPr lvl="1"/>
            <a:r>
              <a:rPr lang="en-US" altLang="ko-KR" sz="1600" dirty="0"/>
              <a:t>Based on D0.1</a:t>
            </a:r>
          </a:p>
          <a:p>
            <a:pPr lvl="2"/>
            <a:r>
              <a:rPr lang="en-GB" altLang="ko-KR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An AP within an AP MLD </a:t>
            </a:r>
            <a:r>
              <a:rPr lang="en-GB" altLang="ko-KR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“should”</a:t>
            </a:r>
            <a:r>
              <a:rPr lang="en-GB" altLang="ko-KR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include in the Beacon </a:t>
            </a:r>
            <a:r>
              <a:rPr lang="en-GB" altLang="ko-KR" sz="1400" dirty="0">
                <a:effectLst/>
                <a:latin typeface="SimSun" panose="02010600030101010101" pitchFamily="2" charset="-122"/>
                <a:cs typeface="Times New Roman" panose="02020603050405020304" pitchFamily="18" charset="0"/>
              </a:rPr>
              <a:t>and</a:t>
            </a:r>
            <a:r>
              <a:rPr lang="en-GB" altLang="ko-KR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non-ML Probe Response frames </a:t>
            </a:r>
            <a:r>
              <a:rPr lang="en-GB" altLang="ko-KR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only the MLD-level/common information </a:t>
            </a:r>
            <a:r>
              <a:rPr lang="en-GB" altLang="ko-KR" sz="1400" dirty="0">
                <a:latin typeface="Times New Roman" panose="02020603050405020304" pitchFamily="18" charset="0"/>
                <a:ea typeface="SimSun" panose="02010600030101010101" pitchFamily="2" charset="-122"/>
              </a:rPr>
              <a:t>carried in the field(s) of ML IE</a:t>
            </a:r>
            <a:endParaRPr lang="en-US" altLang="ko-KR" sz="1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lvl="2"/>
            <a:r>
              <a:rPr lang="en-US" altLang="ko-KR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Whether the multi-link element is always present in the Beacon and non-ML Probe Response frames or is optionally present is</a:t>
            </a:r>
            <a:r>
              <a:rPr lang="en-US" altLang="ko-KR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TBD</a:t>
            </a:r>
            <a:endParaRPr lang="en-US" altLang="ko-KR" sz="1400" dirty="0">
              <a:solidFill>
                <a:srgbClr val="FF0000"/>
              </a:solidFill>
            </a:endParaRPr>
          </a:p>
          <a:p>
            <a:pPr lvl="1"/>
            <a:r>
              <a:rPr lang="en-US" altLang="ko-KR" sz="1600" dirty="0"/>
              <a:t>Therefore, if ML IE includes BIs of reported APs, it should be in </a:t>
            </a:r>
            <a:r>
              <a:rPr lang="en-US" altLang="ko-KR" sz="1600" b="1" dirty="0"/>
              <a:t>the Common part </a:t>
            </a:r>
            <a:r>
              <a:rPr lang="en-US" altLang="ko-KR" sz="1600" dirty="0"/>
              <a:t>not Per-STA profile</a:t>
            </a:r>
          </a:p>
          <a:p>
            <a:pPr lvl="2"/>
            <a:r>
              <a:rPr lang="en-US" altLang="ko-KR" sz="1400" dirty="0"/>
              <a:t>However, </a:t>
            </a:r>
            <a:r>
              <a:rPr lang="en-US" altLang="ko-KR" sz="1400" b="1" dirty="0"/>
              <a:t>that is not common </a:t>
            </a:r>
            <a:r>
              <a:rPr lang="en-US" altLang="ko-KR" sz="1400" b="1" dirty="0" smtClean="0"/>
              <a:t>information and it requires ML IE is always present in Beacon and Probe Response frames</a:t>
            </a:r>
            <a:endParaRPr lang="en-US" altLang="ko-KR" sz="1400" b="1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12" name="그림 11">
            <a:extLst>
              <a:ext uri="{FF2B5EF4-FFF2-40B4-BE49-F238E27FC236}">
                <a16:creationId xmlns="" xmlns:a16="http://schemas.microsoft.com/office/drawing/2014/main" id="{D2505EF6-F955-4339-894C-8F0ADD0714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4931923"/>
            <a:ext cx="7743825" cy="1143000"/>
          </a:xfrm>
          <a:prstGeom prst="rect">
            <a:avLst/>
          </a:prstGeom>
        </p:spPr>
      </p:pic>
      <p:cxnSp>
        <p:nvCxnSpPr>
          <p:cNvPr id="14" name="직선 화살표 연결선 13">
            <a:extLst>
              <a:ext uri="{FF2B5EF4-FFF2-40B4-BE49-F238E27FC236}">
                <a16:creationId xmlns="" xmlns:a16="http://schemas.microsoft.com/office/drawing/2014/main" id="{37065B48-69AF-4463-A647-013423FC9ECE}"/>
              </a:ext>
            </a:extLst>
          </p:cNvPr>
          <p:cNvCxnSpPr/>
          <p:nvPr/>
        </p:nvCxnSpPr>
        <p:spPr bwMode="auto">
          <a:xfrm>
            <a:off x="3886200" y="6110591"/>
            <a:ext cx="3960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D85B5FB0-0ADE-48E9-B4C8-832FA776AAAC}"/>
              </a:ext>
            </a:extLst>
          </p:cNvPr>
          <p:cNvSpPr txBox="1"/>
          <p:nvPr/>
        </p:nvSpPr>
        <p:spPr>
          <a:xfrm>
            <a:off x="5257800" y="6109108"/>
            <a:ext cx="128684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dirty="0"/>
              <a:t>Order of Link ID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87253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BI </a:t>
            </a:r>
            <a:r>
              <a:rPr lang="en-US" altLang="ko-KR" dirty="0" smtClean="0"/>
              <a:t>Signaling During Basic </a:t>
            </a:r>
            <a:r>
              <a:rPr lang="en-US" altLang="ko-KR" dirty="0"/>
              <a:t>Discovery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Option 3: New element</a:t>
            </a:r>
          </a:p>
          <a:p>
            <a:pPr lvl="1"/>
            <a:r>
              <a:rPr lang="en-US" altLang="ko-KR" sz="1600" dirty="0"/>
              <a:t>We can define a new element carried in Beacon or Probe Response frame</a:t>
            </a:r>
          </a:p>
          <a:p>
            <a:pPr lvl="2"/>
            <a:r>
              <a:rPr lang="en-US" altLang="ko-KR" sz="1400" dirty="0" smtClean="0"/>
              <a:t>The new element should be for reported APs in the same AP MLD as reporting AP</a:t>
            </a:r>
          </a:p>
          <a:p>
            <a:pPr lvl="2"/>
            <a:r>
              <a:rPr lang="en-US" altLang="ko-KR" sz="1400" dirty="0" smtClean="0"/>
              <a:t>If </a:t>
            </a:r>
            <a:r>
              <a:rPr lang="en-US" altLang="ko-KR" sz="1400" dirty="0"/>
              <a:t>an STA is not affiliated with an MLD, it does not need to include the new element in Beacon or Probe Response frame</a:t>
            </a:r>
          </a:p>
          <a:p>
            <a:pPr lvl="1"/>
            <a:r>
              <a:rPr lang="en-US" altLang="ko-KR" sz="1600" dirty="0" smtClean="0"/>
              <a:t>However, since </a:t>
            </a:r>
            <a:r>
              <a:rPr lang="en-US" altLang="ko-KR" sz="1600" dirty="0"/>
              <a:t>we already have RNR element and ML element to signal the information regarding Multi-link, we may not need a new element to signal a specific ML information</a:t>
            </a:r>
          </a:p>
          <a:p>
            <a:pPr lvl="2"/>
            <a:endParaRPr lang="en-US" altLang="ko-KR" sz="1200" dirty="0"/>
          </a:p>
          <a:p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7" name="그림 6">
            <a:extLst>
              <a:ext uri="{FF2B5EF4-FFF2-40B4-BE49-F238E27FC236}">
                <a16:creationId xmlns="" xmlns:a16="http://schemas.microsoft.com/office/drawing/2014/main" id="{04075812-2BD6-4AF9-BAA1-73E6841354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7048" y="4572000"/>
            <a:ext cx="6210300" cy="609600"/>
          </a:xfrm>
          <a:prstGeom prst="rect">
            <a:avLst/>
          </a:prstGeom>
        </p:spPr>
      </p:pic>
      <p:cxnSp>
        <p:nvCxnSpPr>
          <p:cNvPr id="8" name="직선 화살표 연결선 7">
            <a:extLst>
              <a:ext uri="{FF2B5EF4-FFF2-40B4-BE49-F238E27FC236}">
                <a16:creationId xmlns="" xmlns:a16="http://schemas.microsoft.com/office/drawing/2014/main" id="{37065B48-69AF-4463-A647-013423FC9ECE}"/>
              </a:ext>
            </a:extLst>
          </p:cNvPr>
          <p:cNvCxnSpPr/>
          <p:nvPr/>
        </p:nvCxnSpPr>
        <p:spPr bwMode="auto">
          <a:xfrm>
            <a:off x="4114800" y="5209100"/>
            <a:ext cx="3600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D85B5FB0-0ADE-48E9-B4C8-832FA776AAAC}"/>
              </a:ext>
            </a:extLst>
          </p:cNvPr>
          <p:cNvSpPr txBox="1"/>
          <p:nvPr/>
        </p:nvSpPr>
        <p:spPr>
          <a:xfrm>
            <a:off x="5486400" y="5207617"/>
            <a:ext cx="128684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dirty="0"/>
              <a:t>Order of Link ID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25839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Discussion on</a:t>
            </a:r>
            <a:br>
              <a:rPr lang="en-US" altLang="ko-KR" dirty="0"/>
            </a:br>
            <a:r>
              <a:rPr lang="en-US" altLang="ko-KR" dirty="0"/>
              <a:t>BI Signaling during MLD Probing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An STA can request BIs of reported APs of the same AP MLD as the reporting AP using ML IE</a:t>
            </a:r>
          </a:p>
          <a:p>
            <a:pPr lvl="1"/>
            <a:r>
              <a:rPr lang="en-US" altLang="ko-KR" sz="1600" dirty="0"/>
              <a:t>For example, through Request IE in Per-STA Profile of ML IE (assuming BI can be made as an element)</a:t>
            </a:r>
          </a:p>
          <a:p>
            <a:endParaRPr lang="en-US" altLang="ko-KR" sz="2000" dirty="0"/>
          </a:p>
          <a:p>
            <a:r>
              <a:rPr lang="en-US" altLang="ko-KR" sz="2000" dirty="0"/>
              <a:t>The reporting AP can provide the requested BIs using ML IE</a:t>
            </a:r>
          </a:p>
          <a:p>
            <a:endParaRPr lang="en-US" altLang="ko-KR" sz="2000" dirty="0"/>
          </a:p>
          <a:p>
            <a:r>
              <a:rPr lang="en-US" altLang="ko-KR" sz="2000" dirty="0"/>
              <a:t>However, if the STA perform MLD probing to obtain BIs of reported APs, MLD probing should be mandatory</a:t>
            </a:r>
          </a:p>
          <a:p>
            <a:pPr lvl="1"/>
            <a:r>
              <a:rPr lang="en-US" altLang="ko-KR" sz="1600" dirty="0"/>
              <a:t>We believe MLD Probing is an optional mechanism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43034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this contribution, we discussed how to indicate the beacon intervals of other APs</a:t>
            </a:r>
          </a:p>
          <a:p>
            <a:r>
              <a:rPr lang="en-US" altLang="ko-KR" sz="2000" dirty="0" smtClean="0"/>
              <a:t>In terms of Basic Discovery, reporting </a:t>
            </a:r>
            <a:r>
              <a:rPr lang="en-US" altLang="ko-KR" sz="2000" dirty="0"/>
              <a:t>AP can provide BIs of reported </a:t>
            </a:r>
            <a:r>
              <a:rPr lang="en-US" altLang="ko-KR" sz="2000" dirty="0" smtClean="0"/>
              <a:t>APs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pPr lvl="2"/>
            <a:endParaRPr lang="en-US" altLang="ko-KR" sz="14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terms of MLD Probing, if </a:t>
            </a:r>
            <a:r>
              <a:rPr lang="en-US" altLang="ko-KR" sz="2000" dirty="0"/>
              <a:t>the STA perform MLD probing to obtain BIs of reported APs, MLD probing should be mandatory</a:t>
            </a:r>
          </a:p>
          <a:p>
            <a:pPr lvl="1"/>
            <a:r>
              <a:rPr lang="en-US" altLang="ko-KR" sz="1600" dirty="0"/>
              <a:t>We believe MLD Probing is an optional mechanism</a:t>
            </a:r>
          </a:p>
          <a:p>
            <a:endParaRPr lang="en-US" altLang="ko-KR" sz="2000" dirty="0"/>
          </a:p>
          <a:p>
            <a:pPr lvl="2"/>
            <a:endParaRPr lang="en-US" altLang="ko-KR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169629"/>
              </p:ext>
            </p:extLst>
          </p:nvPr>
        </p:nvGraphicFramePr>
        <p:xfrm>
          <a:off x="228600" y="3276600"/>
          <a:ext cx="8754428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9830"/>
                <a:gridCol w="2916555"/>
                <a:gridCol w="4658043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IE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Location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Issues</a:t>
                      </a:r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RNR</a:t>
                      </a:r>
                      <a:endParaRPr lang="ko-KR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MLD</a:t>
                      </a:r>
                      <a:r>
                        <a:rPr lang="en-US" altLang="ko-KR" sz="1600" baseline="0" dirty="0" smtClean="0">
                          <a:solidFill>
                            <a:schemeClr val="tx1"/>
                          </a:solidFill>
                        </a:rPr>
                        <a:t> Parameters subfield*</a:t>
                      </a:r>
                    </a:p>
                    <a:p>
                      <a:pPr algn="ctr" latinLnBrk="1"/>
                      <a:r>
                        <a:rPr lang="en-US" altLang="ko-KR" sz="1600" baseline="0" dirty="0" smtClean="0">
                          <a:solidFill>
                            <a:schemeClr val="tx1"/>
                          </a:solidFill>
                        </a:rPr>
                        <a:t>(in TBTT Information field)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Consideration</a:t>
                      </a:r>
                      <a:r>
                        <a:rPr lang="en-US" altLang="ko-KR" sz="1600" baseline="0" dirty="0" smtClean="0">
                          <a:solidFill>
                            <a:schemeClr val="tx1"/>
                          </a:solidFill>
                        </a:rPr>
                        <a:t> for APs (e.g., non-transmitted BSSID)</a:t>
                      </a:r>
                    </a:p>
                    <a:p>
                      <a:pPr algn="ctr" latinLnBrk="1"/>
                      <a:r>
                        <a:rPr lang="en-US" altLang="ko-KR" sz="1600" baseline="0" dirty="0" smtClean="0">
                          <a:solidFill>
                            <a:schemeClr val="tx1"/>
                          </a:solidFill>
                        </a:rPr>
                        <a:t>(except for APs in the same AP MLD as reporting AP)</a:t>
                      </a:r>
                      <a:endParaRPr lang="ko-KR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Multi-link</a:t>
                      </a:r>
                      <a:endParaRPr lang="ko-KR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Common Part</a:t>
                      </a:r>
                      <a:endParaRPr lang="ko-KR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Validation</a:t>
                      </a:r>
                      <a:r>
                        <a:rPr lang="en-US" altLang="ko-KR" sz="1600" baseline="0" dirty="0" smtClean="0">
                          <a:solidFill>
                            <a:schemeClr val="tx1"/>
                          </a:solidFill>
                        </a:rPr>
                        <a:t> of including in </a:t>
                      </a:r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Common</a:t>
                      </a:r>
                      <a:r>
                        <a:rPr lang="en-US" altLang="ko-KR" sz="1600" baseline="0" dirty="0" smtClean="0">
                          <a:solidFill>
                            <a:schemeClr val="tx1"/>
                          </a:solidFill>
                        </a:rPr>
                        <a:t> Part</a:t>
                      </a:r>
                    </a:p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Whether ML IE is always present</a:t>
                      </a:r>
                      <a:r>
                        <a:rPr lang="en-US" altLang="ko-KR" sz="1600" baseline="0" dirty="0" smtClean="0">
                          <a:solidFill>
                            <a:schemeClr val="tx1"/>
                          </a:solidFill>
                        </a:rPr>
                        <a:t> in Beacon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New</a:t>
                      </a:r>
                      <a:endParaRPr lang="ko-KR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Body</a:t>
                      </a:r>
                      <a:r>
                        <a:rPr lang="en-US" altLang="ko-KR" sz="1600" baseline="0" dirty="0" smtClean="0">
                          <a:solidFill>
                            <a:schemeClr val="tx1"/>
                          </a:solidFill>
                        </a:rPr>
                        <a:t> of Beacon/Probe Response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Necessity of another</a:t>
                      </a:r>
                      <a:r>
                        <a:rPr lang="en-US" altLang="ko-KR" sz="1600" baseline="0" dirty="0" smtClean="0">
                          <a:solidFill>
                            <a:schemeClr val="tx1"/>
                          </a:solidFill>
                        </a:rPr>
                        <a:t> IE for </a:t>
                      </a:r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ML information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직사각형 6"/>
          <p:cNvSpPr/>
          <p:nvPr/>
        </p:nvSpPr>
        <p:spPr>
          <a:xfrm>
            <a:off x="152400" y="5361801"/>
            <a:ext cx="258596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atinLnBrk="1"/>
            <a:r>
              <a:rPr lang="en-US" altLang="ko-KR" dirty="0" smtClean="0"/>
              <a:t>*Another (new) subfield could be used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7592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[1] </a:t>
            </a:r>
            <a:r>
              <a:rPr lang="en-US" altLang="ko-KR" sz="1800" dirty="0" smtClean="0">
                <a:ea typeface="굴림" panose="020B0600000101010101" pitchFamily="50" charset="-127"/>
              </a:rPr>
              <a:t>802.11-19/1262r20 </a:t>
            </a:r>
            <a:r>
              <a:rPr lang="en-US" altLang="ko-KR" sz="1800" dirty="0">
                <a:ea typeface="굴림" panose="020B0600000101010101" pitchFamily="50" charset="-127"/>
              </a:rPr>
              <a:t>Specification Framework for </a:t>
            </a:r>
            <a:r>
              <a:rPr lang="en-US" altLang="ko-KR" sz="1800" dirty="0" err="1">
                <a:ea typeface="굴림" panose="020B0600000101010101" pitchFamily="50" charset="-127"/>
              </a:rPr>
              <a:t>TGbe</a:t>
            </a:r>
            <a:r>
              <a:rPr lang="en-US" altLang="ko-KR" sz="1800" dirty="0">
                <a:ea typeface="굴림" panose="020B0600000101010101" pitchFamily="50" charset="-127"/>
              </a:rPr>
              <a:t> </a:t>
            </a:r>
          </a:p>
          <a:p>
            <a:pPr marL="0" indent="0">
              <a:buNone/>
            </a:pPr>
            <a:r>
              <a:rPr lang="en-US" altLang="ko-KR" sz="1800" dirty="0" smtClean="0"/>
              <a:t>[2</a:t>
            </a:r>
            <a:r>
              <a:rPr lang="en-US" altLang="ko-KR" sz="1800" dirty="0"/>
              <a:t>] </a:t>
            </a:r>
            <a:r>
              <a:rPr lang="en-US" altLang="ko-KR" sz="1800" dirty="0" smtClean="0"/>
              <a:t>IEEE P802.11be/D0.1</a:t>
            </a:r>
            <a:r>
              <a:rPr lang="en-US" altLang="ko-KR" sz="1800" smtClean="0"/>
              <a:t>, </a:t>
            </a:r>
            <a:r>
              <a:rPr lang="en-US" altLang="ko-KR" sz="1800" smtClean="0"/>
              <a:t>September 2020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5723422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280509</TotalTime>
  <Words>908</Words>
  <Application>Microsoft Office PowerPoint</Application>
  <PresentationFormat>화면 슬라이드 쇼(4:3)</PresentationFormat>
  <Paragraphs>145</Paragraphs>
  <Slides>9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6" baseType="lpstr">
      <vt:lpstr>MS Mincho</vt:lpstr>
      <vt:lpstr>SimSun</vt:lpstr>
      <vt:lpstr>굴림</vt:lpstr>
      <vt:lpstr>맑은 고딕</vt:lpstr>
      <vt:lpstr>Arial</vt:lpstr>
      <vt:lpstr>Times New Roman</vt:lpstr>
      <vt:lpstr>802-11-Submission</vt:lpstr>
      <vt:lpstr>Signaling of Beacon Interval for AP MLD</vt:lpstr>
      <vt:lpstr>Introduction</vt:lpstr>
      <vt:lpstr>Overview of Signaling of Beacon Intervals</vt:lpstr>
      <vt:lpstr>BI Signaling During Basic Discovery</vt:lpstr>
      <vt:lpstr>BI Signaling During Basic Discovery (Cont’d)</vt:lpstr>
      <vt:lpstr>BI Signaling During Basic Discovery (Cont’d)</vt:lpstr>
      <vt:lpstr>Discussion on BI Signaling during MLD Probing</vt:lpstr>
      <vt:lpstr>Summary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장인선/선임연구원/미래기술센터 C&amp;M표준(연)IoT커넥티비티표준Task(insun.jang@lge.com)</cp:lastModifiedBy>
  <cp:revision>14323</cp:revision>
  <cp:lastPrinted>2018-10-31T23:27:01Z</cp:lastPrinted>
  <dcterms:created xsi:type="dcterms:W3CDTF">2007-05-21T21:00:37Z</dcterms:created>
  <dcterms:modified xsi:type="dcterms:W3CDTF">2020-11-18T07:04:01Z</dcterms:modified>
</cp:coreProperties>
</file>