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66" r:id="rId8"/>
    <p:sldId id="269" r:id="rId9"/>
    <p:sldId id="278" r:id="rId10"/>
    <p:sldId id="280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young" userId="127d513f-da54-4474-846e-76202393764d" providerId="ADAL" clId="{606E6612-E7BE-419D-99C2-2565ED5EFB7F}"/>
    <pc:docChg chg="modSld modMainMaster">
      <pc:chgData name="Minyoung" userId="127d513f-da54-4474-846e-76202393764d" providerId="ADAL" clId="{606E6612-E7BE-419D-99C2-2565ED5EFB7F}" dt="2020-11-12T15:59:55.840" v="15" actId="20577"/>
      <pc:docMkLst>
        <pc:docMk/>
      </pc:docMkLst>
      <pc:sldChg chg="modSp">
        <pc:chgData name="Minyoung" userId="127d513f-da54-4474-846e-76202393764d" providerId="ADAL" clId="{606E6612-E7BE-419D-99C2-2565ED5EFB7F}" dt="2020-11-12T15:59:55.840" v="15" actId="20577"/>
        <pc:sldMkLst>
          <pc:docMk/>
          <pc:sldMk cId="0" sldId="256"/>
        </pc:sldMkLst>
        <pc:spChg chg="mod">
          <ac:chgData name="Minyoung" userId="127d513f-da54-4474-846e-76202393764d" providerId="ADAL" clId="{606E6612-E7BE-419D-99C2-2565ED5EFB7F}" dt="2020-11-12T15:59:55.840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Minyoung" userId="127d513f-da54-4474-846e-76202393764d" providerId="ADAL" clId="{606E6612-E7BE-419D-99C2-2565ED5EFB7F}" dt="2020-11-12T15:58:55.252" v="8" actId="20577"/>
        <pc:sldMkLst>
          <pc:docMk/>
          <pc:sldMk cId="0" sldId="257"/>
        </pc:sldMkLst>
        <pc:spChg chg="mod">
          <ac:chgData name="Minyoung" userId="127d513f-da54-4474-846e-76202393764d" providerId="ADAL" clId="{606E6612-E7BE-419D-99C2-2565ED5EFB7F}" dt="2020-11-12T15:58:55.252" v="8" actId="20577"/>
          <ac:spMkLst>
            <pc:docMk/>
            <pc:sldMk cId="0" sldId="257"/>
            <ac:spMk id="4098" creationId="{00000000-0000-0000-0000-000000000000}"/>
          </ac:spMkLst>
        </pc:spChg>
      </pc:sldChg>
      <pc:sldMasterChg chg="modSp">
        <pc:chgData name="Minyoung" userId="127d513f-da54-4474-846e-76202393764d" providerId="ADAL" clId="{606E6612-E7BE-419D-99C2-2565ED5EFB7F}" dt="2020-11-12T15:59:42.836" v="10" actId="20577"/>
        <pc:sldMasterMkLst>
          <pc:docMk/>
          <pc:sldMasterMk cId="0" sldId="2147483648"/>
        </pc:sldMasterMkLst>
        <pc:spChg chg="mod">
          <ac:chgData name="Minyoung" userId="127d513f-da54-4474-846e-76202393764d" providerId="ADAL" clId="{606E6612-E7BE-419D-99C2-2565ED5EFB7F}" dt="2020-11-12T15:59:42.836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802.11-20/1707r3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P802.11ba Report to EC on Approval to forward draft to </a:t>
            </a:r>
            <a:r>
              <a:rPr lang="en-US" sz="3600" dirty="0" err="1"/>
              <a:t>RevCom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P802.11ba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This document was approved by the 802.11 working group on 2020-11-10.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Passed in the Working Group  92 yes, 1 no , 10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5194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P802.11ba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661F9C-AB73-40BF-991C-670117A53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00816"/>
              </p:ext>
            </p:extLst>
          </p:nvPr>
        </p:nvGraphicFramePr>
        <p:xfrm>
          <a:off x="2207568" y="1737361"/>
          <a:ext cx="7492513" cy="36597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1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26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P802.11ba 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6ECEE2-2B30-46E7-9B07-ED54FA39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30746"/>
              </p:ext>
            </p:extLst>
          </p:nvPr>
        </p:nvGraphicFramePr>
        <p:xfrm>
          <a:off x="2207568" y="1737361"/>
          <a:ext cx="8496944" cy="235782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9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3119579254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116 (86T, 27E, 3G)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(3T, 1G)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0850"/>
              </p:ext>
            </p:extLst>
          </p:nvPr>
        </p:nvGraphicFramePr>
        <p:xfrm>
          <a:off x="914400" y="2132856"/>
          <a:ext cx="10075497" cy="22176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242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904534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851345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914828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3852588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Joseph Levy</a:t>
                      </a:r>
                      <a:br>
                        <a:rPr lang="en-US" dirty="0"/>
                      </a:br>
                      <a:r>
                        <a:rPr lang="en-US" dirty="0"/>
                        <a:t>(</a:t>
                      </a:r>
                      <a:r>
                        <a:rPr lang="en-US" b="1" dirty="0"/>
                        <a:t>no response from the commenter)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WUR power management, duty-cycle operation, wake-up operation, WUR beacon and synchronization, misc.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Rui Yang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MC-OOK definition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4081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the initial SA ballot on D6.0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FB3480-A175-464D-8AD5-B40941F4E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829652"/>
              </p:ext>
            </p:extLst>
          </p:nvPr>
        </p:nvGraphicFramePr>
        <p:xfrm>
          <a:off x="8631238" y="2781300"/>
          <a:ext cx="381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showAsIcon="1" r:id="rId3" imgW="381029" imgH="771525" progId="Excel.Sheet.12">
                  <p:embed/>
                </p:oleObj>
              </mc:Choice>
              <mc:Fallback>
                <p:oleObj name="Worksheet" showAsIcon="1" r:id="rId3" imgW="381029" imgH="771525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EFB3480-A175-464D-8AD5-B40941F4E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1238" y="2781300"/>
                        <a:ext cx="3810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78624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March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64077"/>
              </p:ext>
            </p:extLst>
          </p:nvPr>
        </p:nvGraphicFramePr>
        <p:xfrm>
          <a:off x="2793479" y="2343467"/>
          <a:ext cx="6602928" cy="2392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570480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  <a:cs typeface="Arial" panose="020B0604020202020204" pitchFamily="34" charset="0"/>
                        </a:rPr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Report to EC for conditional approval to proceed to </a:t>
                      </a:r>
                      <a:r>
                        <a:rPr kumimoji="0" lang="en-US" sz="1800" b="1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RevCom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November 13,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2</a:t>
                      </a:r>
                      <a:r>
                        <a:rPr lang="en-US" b="1" baseline="30000" dirty="0">
                          <a:latin typeface="+mn-lt"/>
                        </a:rPr>
                        <a:t>nd</a:t>
                      </a:r>
                      <a:r>
                        <a:rPr lang="en-US" b="1" dirty="0">
                          <a:latin typeface="+mn-lt"/>
                        </a:rPr>
                        <a:t> Recirculation SA ballot on D8.0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1, 2020 </a:t>
                      </a:r>
                      <a:br>
                        <a:rPr lang="en-US" dirty="0">
                          <a:latin typeface="+mn-lt"/>
                        </a:rPr>
                      </a:br>
                      <a:r>
                        <a:rPr lang="en-US" dirty="0">
                          <a:latin typeface="+mn-lt"/>
                        </a:rPr>
                        <a:t>to December 10, 2020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Comment response notification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15,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b="1" dirty="0" err="1">
                          <a:latin typeface="+mn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February 12, 2021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30348E-59E8-4141-B534-8E82B3BDB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1B41D8-3959-4BC3-862B-A60C63C0D0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9B8B964-72C5-4B55-86BE-E0EAB43A73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5462</TotalTime>
  <Words>592</Words>
  <Application>Microsoft Office PowerPoint</Application>
  <PresentationFormat>Widescreen</PresentationFormat>
  <Paragraphs>160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Worksheet</vt:lpstr>
      <vt:lpstr>P802.11ba Report to EC on Approval to forward draft to RevCom</vt:lpstr>
      <vt:lpstr>Introduction</vt:lpstr>
      <vt:lpstr>Standards Association (SA) Ballot Results – P802.11ba</vt:lpstr>
      <vt:lpstr>SA Ballot Comments – P802.11ba</vt:lpstr>
      <vt:lpstr>Unsatisfied comments by commenter</vt:lpstr>
      <vt:lpstr>Unsatisfied comments</vt:lpstr>
      <vt:lpstr>Mandatory Coordination</vt:lpstr>
      <vt:lpstr>TGba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150</cp:revision>
  <cp:lastPrinted>1601-01-01T00:00:00Z</cp:lastPrinted>
  <dcterms:created xsi:type="dcterms:W3CDTF">2019-11-09T15:46:46Z</dcterms:created>
  <dcterms:modified xsi:type="dcterms:W3CDTF">2020-11-12T16:00:05Z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0x0101007521DD49D754694A93C9E6AE13A3674F</vt:lpwstr>
  </property>
</Properties>
</file>