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57" r:id="rId6"/>
    <p:sldId id="265" r:id="rId7"/>
    <p:sldId id="266" r:id="rId8"/>
    <p:sldId id="269" r:id="rId9"/>
    <p:sldId id="278" r:id="rId10"/>
    <p:sldId id="280" r:id="rId11"/>
    <p:sldId id="279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680FEB-8407-435D-8578-AA355597FC3E}" v="26" dt="2020-10-26T21:16:39.6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391" autoAdjust="0"/>
    <p:restoredTop sz="94660"/>
  </p:normalViewPr>
  <p:slideViewPr>
    <p:cSldViewPr>
      <p:cViewPr varScale="1">
        <p:scale>
          <a:sx n="110" d="100"/>
          <a:sy n="110" d="100"/>
        </p:scale>
        <p:origin x="438" y="1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464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5090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6269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929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Minyoung Park (Intel Corp.)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Minyoung Park (Intel Corp.)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Minyoung Park (Intel Corp.)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Minyoung Park (Intel Corp.)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Minyoung Park (Intel Corp.)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Minyoung Park (Intel Corp.)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Minyoung Park (Intel Corp.)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Minyoung Park (Intel Corp.)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Minyoung Park (Intel Corp.)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802.11-20/1707r1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/>
              <a:t>P802.11ba Report to EC on Approval to forward draft to </a:t>
            </a:r>
            <a:r>
              <a:rPr lang="en-US" sz="3600" dirty="0" err="1"/>
              <a:t>RevCom</a:t>
            </a:r>
            <a:endParaRPr lang="en-GB" sz="36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7263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2020-10-26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Minyoung Park (Intel Corp.)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6909003"/>
              </p:ext>
            </p:extLst>
          </p:nvPr>
        </p:nvGraphicFramePr>
        <p:xfrm>
          <a:off x="1119188" y="2859088"/>
          <a:ext cx="10217150" cy="234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r:id="rId4" imgW="10466184" imgH="2399889" progId="Word.Document.8">
                  <p:embed/>
                </p:oleObj>
              </mc:Choice>
              <mc:Fallback>
                <p:oleObj name="Document" r:id="rId4" imgW="10466184" imgH="2399889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9188" y="2859088"/>
                        <a:ext cx="10217150" cy="2343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25591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This document contains the report to the IEEE 802 Executive Committee in support of a request for conditional approval to send P802.11ba Draft 8.0 to </a:t>
            </a:r>
            <a:r>
              <a:rPr lang="en-GB" dirty="0" err="1">
                <a:ea typeface="ＭＳ Ｐゴシック" pitchFamily="34" charset="-128"/>
              </a:rPr>
              <a:t>RevCom</a:t>
            </a:r>
            <a:r>
              <a:rPr lang="en-GB" dirty="0">
                <a:ea typeface="ＭＳ Ｐゴシック" pitchFamily="34" charset="-128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ko-KR" dirty="0">
                <a:ea typeface="ＭＳ Ｐゴシック" pitchFamily="34" charset="-128"/>
              </a:rPr>
              <a:t>This document was approved by the 802.11 working group on 2020-11-10.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altLang="ko-KR" dirty="0">
                <a:ea typeface="ＭＳ Ｐゴシック" pitchFamily="34" charset="-128"/>
              </a:rPr>
              <a:t>Passed in the Working Group  xxx yes, xx no , xx abstain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Minyoung Park (Intel Corp.)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FBC3311-CE7A-E249-8A24-1037354EB10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5E7A8-002B-8E43-A24D-CCA02E347C5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Minyoung Park (Intel Corp.)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1ECFE0-2F48-DE41-A09C-D98670D285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73DD9D-4101-AC4C-9CBD-F55B37A9B27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15194" y="685801"/>
            <a:ext cx="10361613" cy="582960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Standards Association (SA) Ballot Results – P802.11ba</a:t>
            </a:r>
            <a:endParaRPr lang="en-US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C661F9C-AB73-40BF-991C-670117A534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500816"/>
              </p:ext>
            </p:extLst>
          </p:nvPr>
        </p:nvGraphicFramePr>
        <p:xfrm>
          <a:off x="2207568" y="1737361"/>
          <a:ext cx="7492513" cy="3659723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69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89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62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62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687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518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573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1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 March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SA ballot for P802.11ba draft 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41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October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SA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P802.11ba draft 7.0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26 October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Post ballot vote changes to Approve*</a:t>
                      </a:r>
                      <a:r>
                        <a:rPr lang="en-US" sz="1400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142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113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TBD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Second</a:t>
                      </a:r>
                      <a:r>
                        <a:rPr lang="en-CA" sz="1400" baseline="0" dirty="0">
                          <a:latin typeface="Arial" pitchFamily="34" charset="0"/>
                          <a:cs typeface="Arial" pitchFamily="34" charset="0"/>
                        </a:rPr>
                        <a:t> Recirculation SA Ballot for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P802.11ba </a:t>
                      </a:r>
                      <a:r>
                        <a:rPr lang="en-CA" sz="1400" baseline="0" dirty="0">
                          <a:latin typeface="Arial" pitchFamily="34" charset="0"/>
                          <a:cs typeface="Arial" pitchFamily="34" charset="0"/>
                        </a:rPr>
                        <a:t>draft 8.0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142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208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03842A8-B690-E941-A8D1-30EF0D476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ea typeface="ＭＳ Ｐゴシック" pitchFamily="34" charset="-128"/>
              </a:rPr>
              <a:t>SA Ballot Comments – P802.11ba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19730A-F013-2444-8C43-12ECF4E86A1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579922-A0BE-A942-89EB-221739D509E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Minyoung Park (Intel Corp.)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5E95E4-ECC2-414A-9B7D-C93C188BF6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B96ECEE2-2B30-46E7-9B07-ED54FA391D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1530746"/>
              </p:ext>
            </p:extLst>
          </p:nvPr>
        </p:nvGraphicFramePr>
        <p:xfrm>
          <a:off x="2207568" y="1737361"/>
          <a:ext cx="8496944" cy="2357827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4994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987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98742">
                  <a:extLst>
                    <a:ext uri="{9D8B030D-6E8A-4147-A177-3AD203B41FA5}">
                      <a16:colId xmlns:a16="http://schemas.microsoft.com/office/drawing/2014/main" val="3119579254"/>
                    </a:ext>
                  </a:extLst>
                </a:gridCol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(Yes and No votes)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1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 March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SA ballot for P802.11ba draft 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116 (86T, 27E, 3G)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41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October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SA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P802.11ba draft 7.0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(3T, 1G)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8597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631F7-3AD8-C648-BFEB-0F0B60AEF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47905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comments by commenter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FAF290-659D-0545-9698-E26C8E51B97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6FAC0A-2CEA-694D-841A-2D06A37FC70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Minyoung Park (Intel Corp.)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A89637-2E6F-3E47-8452-3FF43D6C15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5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19F640A-C450-BA4C-A682-B926FDAADD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1030850"/>
              </p:ext>
            </p:extLst>
          </p:nvPr>
        </p:nvGraphicFramePr>
        <p:xfrm>
          <a:off x="914400" y="2132856"/>
          <a:ext cx="10075497" cy="221760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812427">
                  <a:extLst>
                    <a:ext uri="{9D8B030D-6E8A-4147-A177-3AD203B41FA5}">
                      <a16:colId xmlns:a16="http://schemas.microsoft.com/office/drawing/2014/main" val="310604816"/>
                    </a:ext>
                  </a:extLst>
                </a:gridCol>
                <a:gridCol w="904534">
                  <a:extLst>
                    <a:ext uri="{9D8B030D-6E8A-4147-A177-3AD203B41FA5}">
                      <a16:colId xmlns:a16="http://schemas.microsoft.com/office/drawing/2014/main" val="2765377680"/>
                    </a:ext>
                  </a:extLst>
                </a:gridCol>
                <a:gridCol w="851345">
                  <a:extLst>
                    <a:ext uri="{9D8B030D-6E8A-4147-A177-3AD203B41FA5}">
                      <a16:colId xmlns:a16="http://schemas.microsoft.com/office/drawing/2014/main" val="838966622"/>
                    </a:ext>
                  </a:extLst>
                </a:gridCol>
                <a:gridCol w="914828">
                  <a:extLst>
                    <a:ext uri="{9D8B030D-6E8A-4147-A177-3AD203B41FA5}">
                      <a16:colId xmlns:a16="http://schemas.microsoft.com/office/drawing/2014/main" val="3731898696"/>
                    </a:ext>
                  </a:extLst>
                </a:gridCol>
                <a:gridCol w="3852588">
                  <a:extLst>
                    <a:ext uri="{9D8B030D-6E8A-4147-A177-3AD203B41FA5}">
                      <a16:colId xmlns:a16="http://schemas.microsoft.com/office/drawing/2014/main" val="2555395850"/>
                    </a:ext>
                  </a:extLst>
                </a:gridCol>
                <a:gridCol w="739775">
                  <a:extLst>
                    <a:ext uri="{9D8B030D-6E8A-4147-A177-3AD203B41FA5}">
                      <a16:colId xmlns:a16="http://schemas.microsoft.com/office/drawing/2014/main" val="3495574080"/>
                    </a:ext>
                  </a:extLst>
                </a:gridCol>
              </a:tblGrid>
              <a:tr h="37098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Voter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Initial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r>
                        <a:rPr lang="en-US" baseline="30000" dirty="0"/>
                        <a:t>st</a:t>
                      </a:r>
                      <a:r>
                        <a:rPr lang="en-US" dirty="0"/>
                        <a:t> 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r>
                        <a:rPr lang="en-US" baseline="30000" dirty="0"/>
                        <a:t>nd</a:t>
                      </a:r>
                      <a:r>
                        <a:rPr lang="en-US" dirty="0"/>
                        <a:t> 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Comment 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7050037"/>
                  </a:ext>
                </a:extLst>
              </a:tr>
              <a:tr h="566454">
                <a:tc>
                  <a:txBody>
                    <a:bodyPr/>
                    <a:lstStyle/>
                    <a:p>
                      <a:r>
                        <a:rPr lang="en-US" dirty="0"/>
                        <a:t>Joseph Levy</a:t>
                      </a:r>
                      <a:br>
                        <a:rPr lang="en-US" dirty="0"/>
                      </a:br>
                      <a:r>
                        <a:rPr lang="en-US" dirty="0"/>
                        <a:t>(</a:t>
                      </a:r>
                      <a:r>
                        <a:rPr lang="en-US" b="1" dirty="0"/>
                        <a:t>no response from the commenter)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+mn-lt"/>
                        </a:rPr>
                        <a:t>WUR power management, duty-cycle operation, wake-up operation, WUR beacon and synchronization, misc.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89837845"/>
                  </a:ext>
                </a:extLst>
              </a:tr>
              <a:tr h="566454">
                <a:tc>
                  <a:txBody>
                    <a:bodyPr/>
                    <a:lstStyle/>
                    <a:p>
                      <a:r>
                        <a:rPr lang="en-US" dirty="0"/>
                        <a:t>Rui Yang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+mn-lt"/>
                        </a:rPr>
                        <a:t>MC-OOK definition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88613508"/>
                  </a:ext>
                </a:extLst>
              </a:tr>
              <a:tr h="323688">
                <a:tc>
                  <a:txBody>
                    <a:bodyPr/>
                    <a:lstStyle/>
                    <a:p>
                      <a:r>
                        <a:rPr lang="en-US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48964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7634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comments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55440" y="1981200"/>
            <a:ext cx="5040560" cy="166382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>
                <a:ea typeface="ＭＳ Ｐゴシック" pitchFamily="34" charset="-128"/>
              </a:rPr>
              <a:t>The composite of all unsatisfied comments and the resolutions approved by the comment resolution committee received during working group ballot may be found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sz="1600" dirty="0">
                <a:ea typeface="ＭＳ Ｐゴシック" pitchFamily="34" charset="-128"/>
              </a:rPr>
              <a:t>Double click on the icon to the right to open this.</a:t>
            </a:r>
          </a:p>
          <a:p>
            <a:pPr>
              <a:lnSpc>
                <a:spcPct val="80000"/>
              </a:lnSpc>
            </a:pPr>
            <a:endParaRPr lang="en-GB" sz="1800" dirty="0">
              <a:ea typeface="ＭＳ Ｐゴシック" pitchFamily="34" charset="-128"/>
            </a:endParaRPr>
          </a:p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CA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/>
              <a:t>November 2020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10920536" y="6478792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CA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CA" dirty="0"/>
              <a:t>Minyoung Park (Intel Corp.)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4DB4A89-15C8-4E45-B125-5017FF6EA3AB}" type="slidenum">
              <a:rPr lang="en-CA" smtClean="0"/>
              <a:pPr/>
              <a:t>6</a:t>
            </a:fld>
            <a:endParaRPr lang="en-CA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5B1FEDD-6F0B-4286-8014-0174A45F15E2}"/>
              </a:ext>
            </a:extLst>
          </p:cNvPr>
          <p:cNvSpPr txBox="1"/>
          <p:nvPr/>
        </p:nvSpPr>
        <p:spPr>
          <a:xfrm>
            <a:off x="6781106" y="2420888"/>
            <a:ext cx="40813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Unsatisfied comments on the initial SA ballot on D6.0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3EFB3480-A175-464D-8AD5-B40941F4E3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13908"/>
              </p:ext>
            </p:extLst>
          </p:nvPr>
        </p:nvGraphicFramePr>
        <p:xfrm>
          <a:off x="8364561" y="2781419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Worksheet" showAsIcon="1" r:id="rId3" imgW="914400" imgH="771480" progId="Excel.Sheet.12">
                  <p:embed/>
                </p:oleObj>
              </mc:Choice>
              <mc:Fallback>
                <p:oleObj name="Worksheet" showAsIcon="1" r:id="rId3" imgW="914400" imgH="771480" progId="Excel.Sheet.12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3EFB3480-A175-464D-8AD5-B40941F4E39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64561" y="2781419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1303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9A653-527A-430F-A474-228726D16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Mandatory Coordination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FAD393-DBE2-4AB8-9D8E-2F658F91ABC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C4D5F9-9658-4F8A-99C6-5F23A1B156A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Minyoung Park (Intel Corp.)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CDE081C-FF7D-49C6-A034-40ACC9C1648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  <p:graphicFrame>
        <p:nvGraphicFramePr>
          <p:cNvPr id="7" name="Group 47">
            <a:extLst>
              <a:ext uri="{FF2B5EF4-FFF2-40B4-BE49-F238E27FC236}">
                <a16:creationId xmlns:a16="http://schemas.microsoft.com/office/drawing/2014/main" id="{FD86A9C6-089F-4B0F-A27E-24A76155F88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8278624"/>
              </p:ext>
            </p:extLst>
          </p:nvPr>
        </p:nvGraphicFramePr>
        <p:xfrm>
          <a:off x="2135560" y="2132013"/>
          <a:ext cx="7488831" cy="3893292"/>
        </p:xfrm>
        <a:graphic>
          <a:graphicData uri="http://schemas.openxmlformats.org/drawingml/2006/table">
            <a:tbl>
              <a:tblPr/>
              <a:tblGrid>
                <a:gridCol w="30836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76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47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228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5293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Coordination Entity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Draft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017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IEEE-SA Editorial (MEC)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D6.0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March 2020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“Meets all editorial requirements.”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29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Quantities, Units and Letter Symbols  (SCC14)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432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Terms and Definitions (SCC10)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29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Registration Authority Committee (RAC)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3276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D20A1-4C8F-7E48-BD15-136CC6AF3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TGba</a:t>
            </a:r>
            <a:r>
              <a:rPr lang="en-US" dirty="0"/>
              <a:t> Timeline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60BE7D-C91D-994A-A133-24342EB64C8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493B0B-8D4D-0941-894D-30D81D6A8A4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Minyoung Park (Intel Corp.)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582C9E-F801-4345-87B4-4D06B988CA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8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DE6C6C6-F2BE-254F-AC28-A80A0DDF9E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664077"/>
              </p:ext>
            </p:extLst>
          </p:nvPr>
        </p:nvGraphicFramePr>
        <p:xfrm>
          <a:off x="2793479" y="2343467"/>
          <a:ext cx="6602928" cy="239268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4032448">
                  <a:extLst>
                    <a:ext uri="{9D8B030D-6E8A-4147-A177-3AD203B41FA5}">
                      <a16:colId xmlns:a16="http://schemas.microsoft.com/office/drawing/2014/main" val="503046018"/>
                    </a:ext>
                  </a:extLst>
                </a:gridCol>
                <a:gridCol w="2570480">
                  <a:extLst>
                    <a:ext uri="{9D8B030D-6E8A-4147-A177-3AD203B41FA5}">
                      <a16:colId xmlns:a16="http://schemas.microsoft.com/office/drawing/2014/main" val="5718042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  <a:cs typeface="Arial" panose="020B0604020202020204" pitchFamily="34" charset="0"/>
                        </a:rPr>
                        <a:t>Dates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1654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kern="1200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Report to EC for conditional approval to proceed to </a:t>
                      </a:r>
                      <a:r>
                        <a:rPr kumimoji="0" lang="en-US" sz="1800" b="1" u="none" strike="noStrike" kern="1200" cap="none" normalizeH="0" baseline="0" dirty="0" err="1">
                          <a:ln>
                            <a:noFill/>
                          </a:ln>
                          <a:effectLst/>
                          <a:latin typeface="+mn-lt"/>
                        </a:rPr>
                        <a:t>RevCom</a:t>
                      </a:r>
                      <a:endParaRPr kumimoji="0" lang="en-US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November 13, 2020</a:t>
                      </a:r>
                      <a:endParaRPr lang="en-US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2704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+mn-lt"/>
                        </a:rPr>
                        <a:t>2</a:t>
                      </a:r>
                      <a:r>
                        <a:rPr lang="en-US" b="1" baseline="30000" dirty="0">
                          <a:latin typeface="+mn-lt"/>
                        </a:rPr>
                        <a:t>nd</a:t>
                      </a:r>
                      <a:r>
                        <a:rPr lang="en-US" b="1" dirty="0">
                          <a:latin typeface="+mn-lt"/>
                        </a:rPr>
                        <a:t> Recirculation SA ballot on D8.0</a:t>
                      </a:r>
                      <a:endParaRPr lang="en-US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December 1, 2020 </a:t>
                      </a:r>
                      <a:br>
                        <a:rPr lang="en-US" dirty="0">
                          <a:latin typeface="+mn-lt"/>
                        </a:rPr>
                      </a:br>
                      <a:r>
                        <a:rPr lang="en-US" dirty="0">
                          <a:latin typeface="+mn-lt"/>
                        </a:rPr>
                        <a:t>to December 10, 2020 </a:t>
                      </a:r>
                      <a:endParaRPr lang="en-US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7733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+mn-lt"/>
                        </a:rPr>
                        <a:t>Comment response notification</a:t>
                      </a:r>
                      <a:endParaRPr lang="en-US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December 15, 2020</a:t>
                      </a:r>
                      <a:endParaRPr lang="en-US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1832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+mn-lt"/>
                          <a:cs typeface="Arial" panose="020B0604020202020204" pitchFamily="34" charset="0"/>
                        </a:rPr>
                        <a:t>Post to </a:t>
                      </a:r>
                      <a:r>
                        <a:rPr lang="en-US" b="1" dirty="0" err="1">
                          <a:latin typeface="+mn-lt"/>
                          <a:cs typeface="Arial" panose="020B0604020202020204" pitchFamily="34" charset="0"/>
                        </a:rPr>
                        <a:t>RevCom</a:t>
                      </a:r>
                      <a:r>
                        <a:rPr lang="en-US" b="1" dirty="0">
                          <a:latin typeface="+mn-lt"/>
                          <a:cs typeface="Arial" panose="020B0604020202020204" pitchFamily="34" charset="0"/>
                        </a:rPr>
                        <a:t> 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February 12, 2021</a:t>
                      </a:r>
                      <a:endParaRPr lang="en-US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4499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796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21DD49D754694A93C9E6AE13A3674F" ma:contentTypeVersion="10" ma:contentTypeDescription="Create a new document." ma:contentTypeScope="" ma:versionID="404c1551e1fe55af7dafdf596c7b0ff0">
  <xsd:schema xmlns:xsd="http://www.w3.org/2001/XMLSchema" xmlns:xs="http://www.w3.org/2001/XMLSchema" xmlns:p="http://schemas.microsoft.com/office/2006/metadata/properties" xmlns:ns3="690ce4a6-9891-4cc5-994f-f5b6118dcd5a" targetNamespace="http://schemas.microsoft.com/office/2006/metadata/properties" ma:root="true" ma:fieldsID="dc47f7cc16e2accd0e58f53433128ee1" ns3:_="">
    <xsd:import namespace="690ce4a6-9891-4cc5-994f-f5b6118dcd5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0ce4a6-9891-4cc5-994f-f5b6118dcd5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9B8B964-72C5-4B55-86BE-E0EAB43A732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630348E-59E8-4141-B534-8E82B3BDB1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90ce4a6-9891-4cc5-994f-f5b6118dcd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F1B41D8-3959-4BC3-862B-A60C63C0D0DF}">
  <ds:schemaRefs>
    <ds:schemaRef ds:uri="http://purl.org/dc/elements/1.1/"/>
    <ds:schemaRef ds:uri="690ce4a6-9891-4cc5-994f-f5b6118dcd5a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5454</TotalTime>
  <Words>592</Words>
  <Application>Microsoft Office PowerPoint</Application>
  <PresentationFormat>Widescreen</PresentationFormat>
  <Paragraphs>160</Paragraphs>
  <Slides>8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Times New Roman</vt:lpstr>
      <vt:lpstr>Office Theme</vt:lpstr>
      <vt:lpstr>Document</vt:lpstr>
      <vt:lpstr>Worksheet</vt:lpstr>
      <vt:lpstr>P802.11ba Report to EC on Approval to forward draft to RevCom</vt:lpstr>
      <vt:lpstr>Introduction</vt:lpstr>
      <vt:lpstr>Standards Association (SA) Ballot Results – P802.11ba</vt:lpstr>
      <vt:lpstr>SA Ballot Comments – P802.11ba</vt:lpstr>
      <vt:lpstr>Unsatisfied comments by commenter</vt:lpstr>
      <vt:lpstr>Unsatisfied comments</vt:lpstr>
      <vt:lpstr>Mandatory Coordination</vt:lpstr>
      <vt:lpstr>TGba Timeline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P802.11ba Report to EC on Conditional Approval to go to SA Ballot</dc:title>
  <dc:creator>Minyoung.Park@intel.com</dc:creator>
  <cp:keywords>CTPClassification=CTP_NT</cp:keywords>
  <cp:lastModifiedBy>Park, Minyoung</cp:lastModifiedBy>
  <cp:revision>150</cp:revision>
  <cp:lastPrinted>1601-01-01T00:00:00Z</cp:lastPrinted>
  <dcterms:created xsi:type="dcterms:W3CDTF">2019-11-09T15:46:46Z</dcterms:created>
  <dcterms:modified xsi:type="dcterms:W3CDTF">2020-11-02T18:51:01Z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8cbb5918-7074-460f-8109-a37032fced48</vt:lpwstr>
  </property>
  <property fmtid="{D5CDD505-2E9C-101B-9397-08002B2CF9AE}" pid="3" name="CTP_TimeStamp">
    <vt:lpwstr>2020-02-02 19:26:57Z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ContentTypeId">
    <vt:lpwstr>0x0101007521DD49D754694A93C9E6AE13A3674F</vt:lpwstr>
  </property>
</Properties>
</file>