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0" r:id="rId4"/>
    <p:sldId id="272" r:id="rId5"/>
    <p:sldId id="269" r:id="rId6"/>
    <p:sldId id="271" r:id="rId7"/>
    <p:sldId id="268" r:id="rId8"/>
    <p:sldId id="267" r:id="rId9"/>
    <p:sldId id="273" r:id="rId10"/>
    <p:sldId id="264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>
      <p:cViewPr>
        <p:scale>
          <a:sx n="73" d="100"/>
          <a:sy n="73" d="100"/>
        </p:scale>
        <p:origin x="-116" y="23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802.11-17/xxxxr0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62831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dirty="0" smtClean="0"/>
              <a:t>Dual-Carrier Index </a:t>
            </a:r>
            <a:r>
              <a:rPr lang="tr-TR" dirty="0" err="1" smtClean="0"/>
              <a:t>Modulation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YYYY-MM-DD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r-TR" dirty="0" err="1" smtClean="0"/>
              <a:t>November</a:t>
            </a:r>
            <a:r>
              <a:rPr lang="en-US" dirty="0" smtClean="0"/>
              <a:t> </a:t>
            </a:r>
            <a:r>
              <a:rPr lang="tr-TR" dirty="0" smtClean="0"/>
              <a:t>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en-GB" dirty="0" smtClean="0"/>
              <a:t>, </a:t>
            </a:r>
            <a:r>
              <a:rPr lang="tr-TR" dirty="0" smtClean="0"/>
              <a:t>Vestel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557316"/>
              </p:ext>
            </p:extLst>
          </p:nvPr>
        </p:nvGraphicFramePr>
        <p:xfrm>
          <a:off x="1019175" y="2390775"/>
          <a:ext cx="111252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Document" r:id="rId4" imgW="10347008" imgH="2553175" progId="Word.Document.8">
                  <p:embed/>
                </p:oleObj>
              </mc:Choice>
              <mc:Fallback>
                <p:oleObj name="Document" r:id="rId4" imgW="10347008" imgH="255317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2390775"/>
                        <a:ext cx="11125200" cy="2733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[1</a:t>
            </a:r>
            <a:r>
              <a:rPr lang="en-GB" b="0" dirty="0" smtClean="0"/>
              <a:t>]</a:t>
            </a:r>
            <a:r>
              <a:rPr lang="tr-TR" b="0" dirty="0" smtClean="0"/>
              <a:t> </a:t>
            </a:r>
            <a:r>
              <a:rPr lang="en-US" b="0" dirty="0"/>
              <a:t>11-20-0986r0 </a:t>
            </a:r>
            <a:r>
              <a:rPr lang="en-US" b="0" dirty="0" err="1"/>
              <a:t>Jianhan</a:t>
            </a:r>
            <a:r>
              <a:rPr lang="en-US" b="0" dirty="0"/>
              <a:t> et al. “DCM for range extension in 6GHz LPI”</a:t>
            </a:r>
          </a:p>
          <a:p>
            <a:endParaRPr lang="tr-TR" b="0" dirty="0" smtClean="0"/>
          </a:p>
          <a:p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 err="1"/>
              <a:t>November</a:t>
            </a:r>
            <a:r>
              <a:rPr lang="en-US" dirty="0"/>
              <a:t> </a:t>
            </a:r>
            <a:r>
              <a:rPr lang="tr-TR" dirty="0"/>
              <a:t>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tr-TR" dirty="0" smtClean="0"/>
              <a:t>, Vestel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dirty="0" err="1" smtClean="0"/>
              <a:t>Introduction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830391"/>
            <a:ext cx="10475383" cy="4264024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tr-TR" b="0" dirty="0" smtClean="0"/>
              <a:t>MCS0 DCM has </a:t>
            </a:r>
            <a:r>
              <a:rPr lang="tr-TR" b="0" dirty="0" err="1" smtClean="0"/>
              <a:t>been</a:t>
            </a:r>
            <a:r>
              <a:rPr lang="tr-TR" b="0" dirty="0" smtClean="0"/>
              <a:t> </a:t>
            </a:r>
            <a:r>
              <a:rPr lang="tr-TR" b="0" dirty="0" err="1" smtClean="0"/>
              <a:t>proposed</a:t>
            </a:r>
            <a:r>
              <a:rPr lang="tr-TR" b="0" dirty="0" smtClean="0"/>
              <a:t> in </a:t>
            </a:r>
            <a:r>
              <a:rPr lang="en-US" b="0" dirty="0"/>
              <a:t>[1</a:t>
            </a:r>
            <a:r>
              <a:rPr lang="en-US" b="0" dirty="0" smtClean="0"/>
              <a:t>]</a:t>
            </a:r>
            <a:r>
              <a:rPr lang="tr-TR" b="0" dirty="0" smtClean="0"/>
              <a:t> </a:t>
            </a:r>
            <a:r>
              <a:rPr lang="tr-TR" b="0" dirty="0" err="1" smtClean="0"/>
              <a:t>and</a:t>
            </a:r>
            <a:r>
              <a:rPr lang="tr-TR" b="0" dirty="0" smtClean="0"/>
              <a:t> it </a:t>
            </a:r>
            <a:r>
              <a:rPr lang="tr-TR" b="0" dirty="0" err="1" smtClean="0"/>
              <a:t>will</a:t>
            </a:r>
            <a:r>
              <a:rPr lang="tr-TR" b="0" dirty="0" smtClean="0"/>
              <a:t> be </a:t>
            </a:r>
            <a:r>
              <a:rPr lang="tr-TR" b="0" dirty="0" err="1" smtClean="0"/>
              <a:t>supported</a:t>
            </a:r>
            <a:r>
              <a:rPr lang="tr-TR" b="0" dirty="0" smtClean="0"/>
              <a:t> in 11be </a:t>
            </a:r>
            <a:r>
              <a:rPr lang="tr-TR" b="0" dirty="0" err="1" smtClean="0"/>
              <a:t>for</a:t>
            </a:r>
            <a:r>
              <a:rPr lang="tr-TR" b="0" dirty="0" smtClean="0"/>
              <a:t> 1ss.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tr-TR" b="0" dirty="0" smtClean="0"/>
              <a:t>Index </a:t>
            </a:r>
            <a:r>
              <a:rPr lang="tr-TR" b="0" dirty="0" err="1" smtClean="0"/>
              <a:t>modulation</a:t>
            </a:r>
            <a:r>
              <a:rPr lang="tr-TR" b="0" dirty="0" smtClean="0"/>
              <a:t> (IM) is a </a:t>
            </a:r>
            <a:r>
              <a:rPr lang="tr-TR" b="0" dirty="0" err="1" smtClean="0"/>
              <a:t>promising</a:t>
            </a:r>
            <a:r>
              <a:rPr lang="tr-TR" b="0" dirty="0" smtClean="0"/>
              <a:t> </a:t>
            </a:r>
            <a:r>
              <a:rPr lang="tr-TR" b="0" dirty="0" err="1" smtClean="0"/>
              <a:t>method</a:t>
            </a:r>
            <a:r>
              <a:rPr lang="tr-TR" b="0" dirty="0" smtClean="0"/>
              <a:t> </a:t>
            </a:r>
            <a:r>
              <a:rPr lang="tr-TR" b="0" dirty="0" err="1" smtClean="0"/>
              <a:t>to</a:t>
            </a:r>
            <a:r>
              <a:rPr lang="tr-TR" b="0" dirty="0" smtClean="0"/>
              <a:t> </a:t>
            </a:r>
            <a:r>
              <a:rPr lang="tr-TR" b="0" dirty="0" err="1" smtClean="0"/>
              <a:t>increase</a:t>
            </a:r>
            <a:r>
              <a:rPr lang="tr-TR" b="0" dirty="0" smtClean="0"/>
              <a:t> </a:t>
            </a:r>
            <a:r>
              <a:rPr lang="tr-TR" b="0" dirty="0" err="1" smtClean="0"/>
              <a:t>the</a:t>
            </a:r>
            <a:r>
              <a:rPr lang="tr-TR" b="0" dirty="0" smtClean="0"/>
              <a:t> data rate </a:t>
            </a:r>
            <a:r>
              <a:rPr lang="tr-TR" b="0" dirty="0" err="1" smtClean="0"/>
              <a:t>by</a:t>
            </a:r>
            <a:r>
              <a:rPr lang="tr-TR" b="0" dirty="0" smtClean="0"/>
              <a:t> </a:t>
            </a:r>
            <a:r>
              <a:rPr lang="tr-TR" b="0" dirty="0" err="1" smtClean="0"/>
              <a:t>exploiting</a:t>
            </a:r>
            <a:r>
              <a:rPr lang="tr-TR" b="0" dirty="0" smtClean="0"/>
              <a:t> </a:t>
            </a:r>
            <a:r>
              <a:rPr lang="tr-TR" b="0" dirty="0" err="1" smtClean="0"/>
              <a:t>the</a:t>
            </a:r>
            <a:r>
              <a:rPr lang="tr-TR" b="0" dirty="0" smtClean="0"/>
              <a:t> </a:t>
            </a:r>
            <a:r>
              <a:rPr lang="tr-TR" b="0" dirty="0" err="1" smtClean="0"/>
              <a:t>indices</a:t>
            </a:r>
            <a:r>
              <a:rPr lang="tr-TR" b="0" dirty="0" smtClean="0"/>
              <a:t> of </a:t>
            </a:r>
            <a:r>
              <a:rPr lang="tr-TR" b="0" dirty="0" err="1" smtClean="0"/>
              <a:t>building</a:t>
            </a:r>
            <a:r>
              <a:rPr lang="tr-TR" b="0" dirty="0" smtClean="0"/>
              <a:t> </a:t>
            </a:r>
            <a:r>
              <a:rPr lang="tr-TR" b="0" dirty="0" err="1" smtClean="0"/>
              <a:t>blocks</a:t>
            </a:r>
            <a:r>
              <a:rPr lang="tr-TR" b="0" dirty="0" smtClean="0"/>
              <a:t> </a:t>
            </a:r>
            <a:r>
              <a:rPr lang="tr-TR" b="0" dirty="0" err="1" smtClean="0"/>
              <a:t>such</a:t>
            </a:r>
            <a:r>
              <a:rPr lang="tr-TR" b="0" dirty="0" smtClean="0"/>
              <a:t> as </a:t>
            </a:r>
            <a:r>
              <a:rPr lang="tr-TR" b="0" dirty="0" err="1" smtClean="0"/>
              <a:t>transmit</a:t>
            </a:r>
            <a:r>
              <a:rPr lang="tr-TR" b="0" dirty="0" smtClean="0"/>
              <a:t> </a:t>
            </a:r>
            <a:r>
              <a:rPr lang="tr-TR" b="0" dirty="0" err="1" smtClean="0"/>
              <a:t>antennas</a:t>
            </a:r>
            <a:r>
              <a:rPr lang="tr-TR" b="0" dirty="0" smtClean="0"/>
              <a:t> </a:t>
            </a:r>
            <a:r>
              <a:rPr lang="tr-TR" b="0" dirty="0" err="1" smtClean="0"/>
              <a:t>and</a:t>
            </a:r>
            <a:r>
              <a:rPr lang="tr-TR" b="0" dirty="0" smtClean="0"/>
              <a:t> </a:t>
            </a:r>
            <a:r>
              <a:rPr lang="tr-TR" b="0" dirty="0" err="1" smtClean="0"/>
              <a:t>subcarriers</a:t>
            </a:r>
            <a:r>
              <a:rPr lang="tr-TR" b="0" dirty="0" smtClean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tr-TR" b="0" dirty="0" err="1" smtClean="0"/>
              <a:t>In</a:t>
            </a:r>
            <a:r>
              <a:rPr lang="tr-TR" b="0" dirty="0" smtClean="0"/>
              <a:t> </a:t>
            </a:r>
            <a:r>
              <a:rPr lang="tr-TR" b="0" dirty="0" err="1" smtClean="0"/>
              <a:t>this</a:t>
            </a:r>
            <a:r>
              <a:rPr lang="tr-TR" b="0" dirty="0" smtClean="0"/>
              <a:t> </a:t>
            </a:r>
            <a:r>
              <a:rPr lang="tr-TR" b="0" dirty="0" err="1" smtClean="0"/>
              <a:t>presentation</a:t>
            </a:r>
            <a:r>
              <a:rPr lang="tr-TR" b="0" dirty="0" smtClean="0"/>
              <a:t>, </a:t>
            </a:r>
            <a:r>
              <a:rPr lang="tr-TR" b="0" dirty="0" err="1" smtClean="0"/>
              <a:t>we</a:t>
            </a:r>
            <a:r>
              <a:rPr lang="tr-TR" b="0" dirty="0" smtClean="0"/>
              <a:t> </a:t>
            </a:r>
            <a:r>
              <a:rPr lang="tr-TR" b="0" dirty="0" err="1" smtClean="0"/>
              <a:t>propose</a:t>
            </a:r>
            <a:r>
              <a:rPr lang="tr-TR" b="0" dirty="0" smtClean="0"/>
              <a:t> a </a:t>
            </a:r>
            <a:r>
              <a:rPr lang="tr-TR" b="0" dirty="0" err="1" smtClean="0"/>
              <a:t>method</a:t>
            </a:r>
            <a:r>
              <a:rPr lang="tr-TR" b="0" dirty="0" smtClean="0"/>
              <a:t> </a:t>
            </a:r>
            <a:r>
              <a:rPr lang="tr-TR" b="0" dirty="0" err="1" smtClean="0"/>
              <a:t>called</a:t>
            </a:r>
            <a:r>
              <a:rPr lang="tr-TR" b="0" dirty="0" smtClean="0"/>
              <a:t> </a:t>
            </a:r>
            <a:r>
              <a:rPr lang="tr-TR" b="0" dirty="0" err="1" smtClean="0"/>
              <a:t>dual-carrier</a:t>
            </a:r>
            <a:r>
              <a:rPr lang="tr-TR" b="0" dirty="0"/>
              <a:t> </a:t>
            </a:r>
            <a:r>
              <a:rPr lang="tr-TR" b="0" dirty="0" err="1" smtClean="0"/>
              <a:t>index</a:t>
            </a:r>
            <a:r>
              <a:rPr lang="tr-TR" b="0" dirty="0" smtClean="0"/>
              <a:t> </a:t>
            </a:r>
            <a:r>
              <a:rPr lang="tr-TR" b="0" dirty="0" err="1" smtClean="0"/>
              <a:t>modulation</a:t>
            </a:r>
            <a:r>
              <a:rPr lang="tr-TR" b="0" dirty="0" smtClean="0"/>
              <a:t> (DC-IM) </a:t>
            </a:r>
            <a:r>
              <a:rPr lang="tr-TR" b="0" dirty="0" err="1" smtClean="0"/>
              <a:t>which</a:t>
            </a:r>
            <a:r>
              <a:rPr lang="tr-TR" b="0" dirty="0" smtClean="0"/>
              <a:t> </a:t>
            </a:r>
            <a:r>
              <a:rPr lang="tr-TR" b="0" dirty="0" err="1" smtClean="0"/>
              <a:t>combines</a:t>
            </a:r>
            <a:r>
              <a:rPr lang="tr-TR" b="0" dirty="0" smtClean="0"/>
              <a:t> DCM </a:t>
            </a:r>
            <a:r>
              <a:rPr lang="tr-TR" b="0" dirty="0" err="1" smtClean="0"/>
              <a:t>and</a:t>
            </a:r>
            <a:r>
              <a:rPr lang="tr-TR" b="0" dirty="0" smtClean="0"/>
              <a:t> IM </a:t>
            </a:r>
            <a:r>
              <a:rPr lang="tr-TR" b="0" dirty="0" err="1" smtClean="0"/>
              <a:t>techniques</a:t>
            </a:r>
            <a:r>
              <a:rPr lang="tr-TR" b="0" dirty="0" smtClean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tr-TR" b="0" dirty="0" err="1" smtClean="0"/>
              <a:t>To</a:t>
            </a:r>
            <a:r>
              <a:rPr lang="tr-TR" b="0" dirty="0" smtClean="0"/>
              <a:t> </a:t>
            </a:r>
            <a:r>
              <a:rPr lang="tr-TR" b="0" dirty="0" err="1" smtClean="0"/>
              <a:t>further</a:t>
            </a:r>
            <a:r>
              <a:rPr lang="tr-TR" b="0" dirty="0" smtClean="0"/>
              <a:t> </a:t>
            </a:r>
            <a:r>
              <a:rPr lang="tr-TR" b="0" dirty="0" err="1" smtClean="0"/>
              <a:t>increase</a:t>
            </a:r>
            <a:r>
              <a:rPr lang="tr-TR" b="0" dirty="0" smtClean="0"/>
              <a:t> </a:t>
            </a:r>
            <a:r>
              <a:rPr lang="tr-TR" b="0" dirty="0" err="1" smtClean="0"/>
              <a:t>the</a:t>
            </a:r>
            <a:r>
              <a:rPr lang="tr-TR" b="0" dirty="0" smtClean="0"/>
              <a:t> </a:t>
            </a:r>
            <a:r>
              <a:rPr lang="tr-TR" b="0" dirty="0" err="1" smtClean="0"/>
              <a:t>error</a:t>
            </a:r>
            <a:r>
              <a:rPr lang="tr-TR" b="0" dirty="0" smtClean="0"/>
              <a:t> </a:t>
            </a:r>
            <a:r>
              <a:rPr lang="tr-TR" b="0" dirty="0" err="1" smtClean="0"/>
              <a:t>performance</a:t>
            </a:r>
            <a:r>
              <a:rPr lang="tr-TR" b="0" dirty="0" smtClean="0"/>
              <a:t>, </a:t>
            </a:r>
            <a:r>
              <a:rPr lang="tr-TR" b="0" dirty="0" err="1" smtClean="0"/>
              <a:t>we</a:t>
            </a:r>
            <a:r>
              <a:rPr lang="tr-TR" b="0" dirty="0" smtClean="0"/>
              <a:t> </a:t>
            </a:r>
            <a:r>
              <a:rPr lang="tr-TR" b="0" dirty="0" err="1" smtClean="0"/>
              <a:t>propose</a:t>
            </a:r>
            <a:r>
              <a:rPr lang="tr-TR" b="0" dirty="0" smtClean="0"/>
              <a:t> </a:t>
            </a:r>
            <a:r>
              <a:rPr lang="tr-TR" b="0" dirty="0" err="1" smtClean="0"/>
              <a:t>triple-carrier</a:t>
            </a:r>
            <a:r>
              <a:rPr lang="tr-TR" b="0" dirty="0" smtClean="0"/>
              <a:t> </a:t>
            </a:r>
            <a:r>
              <a:rPr lang="tr-TR" b="0" dirty="0" err="1" smtClean="0"/>
              <a:t>index</a:t>
            </a:r>
            <a:r>
              <a:rPr lang="tr-TR" b="0" dirty="0" smtClean="0"/>
              <a:t> </a:t>
            </a:r>
            <a:r>
              <a:rPr lang="tr-TR" b="0" dirty="0" err="1" smtClean="0"/>
              <a:t>modulation</a:t>
            </a:r>
            <a:r>
              <a:rPr lang="tr-TR" b="0" dirty="0"/>
              <a:t> </a:t>
            </a:r>
            <a:r>
              <a:rPr lang="tr-TR" b="0" dirty="0" smtClean="0"/>
              <a:t>(TC-IM).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tr-TR" dirty="0" smtClean="0"/>
              <a:t>, Vestel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 err="1"/>
              <a:t>November</a:t>
            </a:r>
            <a:r>
              <a:rPr lang="en-US" dirty="0"/>
              <a:t> </a:t>
            </a:r>
            <a:r>
              <a:rPr lang="tr-TR" dirty="0"/>
              <a:t>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1" y="606425"/>
            <a:ext cx="10361084" cy="658049"/>
          </a:xfrm>
        </p:spPr>
        <p:txBody>
          <a:bodyPr/>
          <a:lstStyle/>
          <a:p>
            <a:r>
              <a:rPr lang="tr-TR" dirty="0" smtClean="0"/>
              <a:t>DC-IM </a:t>
            </a:r>
            <a:r>
              <a:rPr lang="tr-TR" dirty="0" err="1" smtClean="0"/>
              <a:t>modulation</a:t>
            </a:r>
            <a:r>
              <a:rPr lang="tr-TR" dirty="0" smtClean="0"/>
              <a:t> </a:t>
            </a:r>
            <a:r>
              <a:rPr lang="tr-TR" dirty="0" err="1"/>
              <a:t>scheme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75209" y="1264474"/>
                <a:ext cx="10948781" cy="187957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2000" b="0" dirty="0" err="1" smtClean="0"/>
                  <a:t>Firstly</a:t>
                </a:r>
                <a:r>
                  <a:rPr lang="tr-TR" sz="2000" b="0" dirty="0" smtClean="0"/>
                  <a:t>, </a:t>
                </a:r>
                <a:r>
                  <a:rPr lang="tr-TR" sz="2000" b="0" dirty="0" err="1" smtClean="0"/>
                  <a:t>mapping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schemes</a:t>
                </a:r>
                <a:r>
                  <a:rPr lang="tr-TR" sz="2000" b="0" dirty="0" smtClean="0"/>
                  <a:t> 1 </a:t>
                </a:r>
                <a:r>
                  <a:rPr lang="tr-TR" sz="2000" b="0" dirty="0" err="1" smtClean="0"/>
                  <a:t>and</a:t>
                </a:r>
                <a:r>
                  <a:rPr lang="tr-TR" sz="2000" b="0" dirty="0" smtClean="0"/>
                  <a:t> 2 </a:t>
                </a:r>
                <a:r>
                  <a:rPr lang="tr-TR" sz="2000" b="0" dirty="0" err="1" smtClean="0"/>
                  <a:t>are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selected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according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to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additional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incoming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bits</a:t>
                </a:r>
                <a:r>
                  <a:rPr lang="tr-TR" sz="2000" b="0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2000" b="0" dirty="0"/>
                  <a:t>Secondly, as in DCM, </a:t>
                </a:r>
                <a:r>
                  <a:rPr lang="tr-TR" sz="2000" b="0" dirty="0" err="1"/>
                  <a:t>the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same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information</a:t>
                </a:r>
                <a:r>
                  <a:rPr lang="tr-TR" sz="2000" b="0" dirty="0"/>
                  <a:t> is </a:t>
                </a:r>
                <a:r>
                  <a:rPr lang="tr-TR" sz="2000" b="0" dirty="0" err="1"/>
                  <a:t>mapped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onto</a:t>
                </a:r>
                <a:r>
                  <a:rPr lang="tr-TR" sz="2000" b="0" dirty="0"/>
                  <a:t> data </a:t>
                </a:r>
                <a:r>
                  <a:rPr lang="tr-TR" sz="2000" b="0" dirty="0" err="1"/>
                  <a:t>symbols</a:t>
                </a:r>
                <a:r>
                  <a:rPr lang="tr-TR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0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tr-TR" sz="2000" b="0" dirty="0"/>
                  <a:t>) </a:t>
                </a:r>
                <a:r>
                  <a:rPr lang="tr-TR" sz="2000" b="0" dirty="0" err="1"/>
                  <a:t>by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exploiting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the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mapping</a:t>
                </a:r>
                <a:r>
                  <a:rPr lang="tr-TR" sz="2000" b="0" dirty="0"/>
                  <a:t> </a:t>
                </a:r>
                <a:r>
                  <a:rPr lang="tr-TR" sz="2000" b="0" dirty="0" err="1" smtClean="0"/>
                  <a:t>schemes</a:t>
                </a:r>
                <a:r>
                  <a:rPr lang="tr-TR" sz="2000" b="0" dirty="0" smtClean="0"/>
                  <a:t> (</a:t>
                </a:r>
                <a:r>
                  <a:rPr lang="tr-TR" sz="2000" b="0" dirty="0" err="1" smtClean="0"/>
                  <a:t>MSs</a:t>
                </a:r>
                <a:r>
                  <a:rPr lang="tr-TR" sz="2000" b="0" dirty="0" smtClean="0"/>
                  <a:t>) </a:t>
                </a:r>
                <a:r>
                  <a:rPr lang="tr-TR" sz="2000" b="0" dirty="0"/>
                  <a:t>1 </a:t>
                </a:r>
                <a:r>
                  <a:rPr lang="tr-TR" sz="2000" b="0" dirty="0" err="1"/>
                  <a:t>and</a:t>
                </a:r>
                <a:r>
                  <a:rPr lang="tr-TR" sz="2000" b="0" dirty="0"/>
                  <a:t> 2, </a:t>
                </a:r>
                <a:r>
                  <a:rPr lang="tr-TR" sz="2000" b="0" dirty="0" err="1"/>
                  <a:t>respectively</a:t>
                </a:r>
                <a:r>
                  <a:rPr lang="tr-TR" sz="2000" b="0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2000" b="0" dirty="0" err="1" smtClean="0"/>
                  <a:t>Finally</a:t>
                </a:r>
                <a:r>
                  <a:rPr lang="tr-TR" sz="20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000" b="0" dirty="0"/>
                  <a:t> </a:t>
                </a:r>
                <a:r>
                  <a:rPr lang="tr-TR" sz="2000" b="0" dirty="0" err="1"/>
                  <a:t>and</a:t>
                </a:r>
                <a:r>
                  <a:rPr lang="tr-TR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tr-TR" sz="2000" b="0" dirty="0"/>
                  <a:t> </a:t>
                </a:r>
                <a:r>
                  <a:rPr lang="tr-TR" sz="2000" b="0" dirty="0" err="1"/>
                  <a:t>are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transmitted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over</a:t>
                </a:r>
                <a:r>
                  <a:rPr lang="tr-TR" sz="2000" b="0" dirty="0"/>
                  <a:t> </a:t>
                </a:r>
                <a:r>
                  <a:rPr lang="tr-TR" sz="2000" b="0" dirty="0" smtClean="0"/>
                  <a:t>the </a:t>
                </a:r>
                <a14:m>
                  <m:oMath xmlns:m="http://schemas.openxmlformats.org/officeDocument/2006/math">
                    <m:r>
                      <a:rPr lang="tr-TR" sz="2000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sz="2000" b="0" dirty="0" err="1"/>
                  <a:t>th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and</a:t>
                </a:r>
                <a:r>
                  <a:rPr lang="tr-TR" sz="2000" b="0" dirty="0"/>
                  <a:t> </a:t>
                </a:r>
                <a14:m>
                  <m:oMath xmlns:m="http://schemas.openxmlformats.org/officeDocument/2006/math">
                    <m:r>
                      <a:rPr lang="tr-TR" sz="2000" b="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000" b="0" dirty="0" err="1"/>
                  <a:t>th</a:t>
                </a:r>
                <a:r>
                  <a:rPr lang="tr-TR" sz="2000" b="0" dirty="0"/>
                  <a:t> </a:t>
                </a:r>
                <a:r>
                  <a:rPr lang="tr-TR" sz="2000" b="0" dirty="0" err="1" smtClean="0"/>
                  <a:t>subcarriers</a:t>
                </a:r>
                <a:r>
                  <a:rPr lang="tr-TR" sz="2000" b="0" dirty="0" smtClean="0"/>
                  <a:t>, </a:t>
                </a:r>
                <a:r>
                  <a:rPr lang="tr-TR" sz="2000" b="0" dirty="0" err="1" smtClean="0"/>
                  <a:t>respectively</a:t>
                </a:r>
                <a:r>
                  <a:rPr lang="tr-TR" sz="2000" b="0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2000" b="0" dirty="0" err="1" smtClean="0"/>
                  <a:t>Different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from</a:t>
                </a:r>
                <a:r>
                  <a:rPr lang="tr-TR" sz="2000" b="0" dirty="0" smtClean="0"/>
                  <a:t> DCM, DC-IM </a:t>
                </a:r>
                <a:r>
                  <a:rPr lang="tr-TR" sz="2000" b="0" dirty="0" err="1" smtClean="0"/>
                  <a:t>transmits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additional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bits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by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the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indices</a:t>
                </a:r>
                <a:r>
                  <a:rPr lang="tr-TR" sz="2000" b="0" dirty="0" smtClean="0"/>
                  <a:t> of </a:t>
                </a:r>
                <a:r>
                  <a:rPr lang="tr-TR" sz="2000" b="0" dirty="0" err="1" smtClean="0"/>
                  <a:t>MSs</a:t>
                </a:r>
                <a:r>
                  <a:rPr lang="tr-TR" sz="2000" b="0" dirty="0" smtClean="0"/>
                  <a:t>.</a:t>
                </a:r>
                <a:endParaRPr lang="tr-TR" sz="2000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tr-TR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tr-TR" b="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209" y="1264474"/>
                <a:ext cx="10948781" cy="1879576"/>
              </a:xfrm>
              <a:blipFill>
                <a:blip r:embed="rId2"/>
                <a:stretch>
                  <a:fillRect l="-501" t="-1618" b="-38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Veri Yer Tutucusu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 err="1"/>
              <a:t>November</a:t>
            </a:r>
            <a:r>
              <a:rPr lang="en-US" dirty="0"/>
              <a:t> </a:t>
            </a:r>
            <a:r>
              <a:rPr lang="tr-TR" dirty="0"/>
              <a:t>2020</a:t>
            </a:r>
            <a:endParaRPr lang="en-GB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82" y="3515838"/>
            <a:ext cx="5488096" cy="21600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tr-TR" dirty="0" smtClean="0"/>
              <a:t>, Vestel</a:t>
            </a:r>
            <a:endParaRPr lang="en-GB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6" y="3209663"/>
            <a:ext cx="5271555" cy="297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Veri Yer Tutucusu 5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tr-TR" dirty="0" err="1"/>
              <a:t>November</a:t>
            </a:r>
            <a:r>
              <a:rPr lang="en-US" dirty="0"/>
              <a:t> </a:t>
            </a:r>
            <a:r>
              <a:rPr lang="tr-TR" dirty="0"/>
              <a:t>2020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tr-TR" dirty="0" smtClean="0"/>
              <a:t>, Vestel</a:t>
            </a:r>
            <a:endParaRPr lang="en-GB" dirty="0"/>
          </a:p>
        </p:txBody>
      </p:sp>
      <p:sp>
        <p:nvSpPr>
          <p:cNvPr id="11" name="Unvan 1"/>
          <p:cNvSpPr txBox="1">
            <a:spLocks/>
          </p:cNvSpPr>
          <p:nvPr/>
        </p:nvSpPr>
        <p:spPr bwMode="auto">
          <a:xfrm>
            <a:off x="914401" y="606425"/>
            <a:ext cx="10361084" cy="798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tr-TR" kern="0" dirty="0" smtClean="0"/>
              <a:t>TC-IM </a:t>
            </a:r>
            <a:r>
              <a:rPr lang="tr-TR" kern="0" dirty="0" err="1" smtClean="0"/>
              <a:t>modulation</a:t>
            </a:r>
            <a:r>
              <a:rPr lang="tr-TR" kern="0" dirty="0" smtClean="0"/>
              <a:t> </a:t>
            </a:r>
            <a:r>
              <a:rPr lang="tr-TR" kern="0" dirty="0" err="1" smtClean="0"/>
              <a:t>scheme</a:t>
            </a:r>
            <a:endParaRPr lang="tr-TR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95400" y="1405408"/>
                <a:ext cx="10948781" cy="1591544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2000" b="0" dirty="0" smtClean="0"/>
                  <a:t>Firstly, </a:t>
                </a:r>
                <a:r>
                  <a:rPr lang="tr-TR" sz="2000" b="0" dirty="0" err="1" smtClean="0"/>
                  <a:t>mapping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schemes</a:t>
                </a:r>
                <a:r>
                  <a:rPr lang="tr-TR" sz="2000" b="0" dirty="0" smtClean="0"/>
                  <a:t> 1, 2, </a:t>
                </a:r>
                <a:r>
                  <a:rPr lang="tr-TR" sz="2000" b="0" dirty="0" err="1" smtClean="0"/>
                  <a:t>and</a:t>
                </a:r>
                <a:r>
                  <a:rPr lang="tr-TR" sz="2000" b="0" dirty="0" smtClean="0"/>
                  <a:t> 3 </a:t>
                </a:r>
                <a:r>
                  <a:rPr lang="tr-TR" sz="2000" b="0" dirty="0" err="1" smtClean="0"/>
                  <a:t>are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selected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according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to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additional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incoming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bits</a:t>
                </a:r>
                <a:r>
                  <a:rPr lang="tr-TR" sz="2000" b="0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2000" b="0" dirty="0"/>
                  <a:t>Secondly, </a:t>
                </a:r>
                <a:r>
                  <a:rPr lang="tr-TR" sz="2000" b="0" dirty="0" err="1" smtClean="0"/>
                  <a:t>the</a:t>
                </a:r>
                <a:r>
                  <a:rPr lang="tr-TR" sz="2000" b="0" dirty="0" smtClean="0"/>
                  <a:t> </a:t>
                </a:r>
                <a:r>
                  <a:rPr lang="tr-TR" sz="2000" b="0" dirty="0" err="1"/>
                  <a:t>same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information</a:t>
                </a:r>
                <a:r>
                  <a:rPr lang="tr-TR" sz="2000" b="0" dirty="0"/>
                  <a:t> is </a:t>
                </a:r>
                <a:r>
                  <a:rPr lang="tr-TR" sz="2000" b="0" dirty="0" err="1"/>
                  <a:t>mapped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onto</a:t>
                </a:r>
                <a:r>
                  <a:rPr lang="tr-TR" sz="2000" b="0" dirty="0"/>
                  <a:t> data </a:t>
                </a:r>
                <a:r>
                  <a:rPr lang="tr-TR" sz="2000" b="0" dirty="0" err="1"/>
                  <a:t>symbols</a:t>
                </a:r>
                <a:r>
                  <a:rPr lang="tr-TR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0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tr-TR" sz="20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tr-TR" sz="2000" b="0" dirty="0"/>
                  <a:t>) </a:t>
                </a:r>
                <a:r>
                  <a:rPr lang="tr-TR" sz="2000" b="0" dirty="0" err="1"/>
                  <a:t>by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exploiting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the</a:t>
                </a:r>
                <a:r>
                  <a:rPr lang="tr-TR" sz="2000" b="0" dirty="0"/>
                  <a:t> </a:t>
                </a:r>
                <a:r>
                  <a:rPr lang="tr-TR" sz="2000" b="0" dirty="0" err="1" smtClean="0"/>
                  <a:t>MSs</a:t>
                </a:r>
                <a:r>
                  <a:rPr lang="tr-TR" sz="2000" b="0" dirty="0" smtClean="0"/>
                  <a:t> 1, 2, </a:t>
                </a:r>
                <a:r>
                  <a:rPr lang="tr-TR" sz="2000" b="0" dirty="0" err="1"/>
                  <a:t>and</a:t>
                </a:r>
                <a:r>
                  <a:rPr lang="tr-TR" sz="2000" b="0" dirty="0"/>
                  <a:t> 3</a:t>
                </a:r>
                <a:r>
                  <a:rPr lang="tr-TR" sz="2000" b="0" dirty="0" smtClean="0"/>
                  <a:t>, </a:t>
                </a:r>
                <a:r>
                  <a:rPr lang="tr-TR" sz="2000" b="0" dirty="0" err="1"/>
                  <a:t>respectively</a:t>
                </a:r>
                <a:r>
                  <a:rPr lang="tr-TR" sz="2000" b="0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tr-TR" sz="2000" b="0" dirty="0" err="1" smtClean="0"/>
                  <a:t>Finally</a:t>
                </a:r>
                <a:r>
                  <a:rPr lang="tr-TR" sz="20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0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tr-TR" sz="2000" b="0" dirty="0" smtClean="0"/>
                  <a:t>, </a:t>
                </a:r>
                <a:r>
                  <a:rPr lang="tr-TR" sz="2000" b="0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tr-TR" sz="2000" b="0" dirty="0"/>
                  <a:t> </a:t>
                </a:r>
                <a:r>
                  <a:rPr lang="tr-TR" sz="2000" b="0" dirty="0" err="1"/>
                  <a:t>are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transmitted</a:t>
                </a:r>
                <a:r>
                  <a:rPr lang="tr-TR" sz="2000" b="0" dirty="0"/>
                  <a:t> </a:t>
                </a:r>
                <a:r>
                  <a:rPr lang="tr-TR" sz="2000" b="0" dirty="0" err="1" smtClean="0"/>
                  <a:t>over</a:t>
                </a:r>
                <a:r>
                  <a:rPr lang="tr-TR" sz="2000" b="0" dirty="0" smtClean="0"/>
                  <a:t> </a:t>
                </a:r>
                <a:r>
                  <a:rPr lang="tr-TR" sz="2000" b="0" dirty="0" err="1" smtClean="0"/>
                  <a:t>the</a:t>
                </a:r>
                <a:r>
                  <a:rPr lang="tr-TR" sz="2000" b="0" dirty="0" smtClean="0"/>
                  <a:t> </a:t>
                </a:r>
                <a14:m>
                  <m:oMath xmlns:m="http://schemas.openxmlformats.org/officeDocument/2006/math">
                    <m:r>
                      <a:rPr lang="tr-TR" sz="2000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sz="2000" b="0" dirty="0" err="1" smtClean="0"/>
                  <a:t>th</a:t>
                </a:r>
                <a:r>
                  <a:rPr lang="tr-TR" sz="2000" b="0" dirty="0" smtClean="0"/>
                  <a:t>, </a:t>
                </a:r>
                <a14:m>
                  <m:oMath xmlns:m="http://schemas.openxmlformats.org/officeDocument/2006/math">
                    <m:r>
                      <a:rPr lang="tr-TR" sz="2000" b="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000" b="0" dirty="0" smtClean="0"/>
                  <a:t>th, </a:t>
                </a:r>
                <a:r>
                  <a:rPr lang="tr-TR" sz="2000" b="0" dirty="0" err="1"/>
                  <a:t>and</a:t>
                </a:r>
                <a:r>
                  <a:rPr lang="tr-TR" sz="2000" b="0" dirty="0"/>
                  <a:t>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tr-TR" sz="2000" b="0" dirty="0" err="1"/>
                  <a:t>th</a:t>
                </a:r>
                <a:r>
                  <a:rPr lang="tr-TR" sz="2000" b="0" dirty="0"/>
                  <a:t> </a:t>
                </a:r>
                <a:r>
                  <a:rPr lang="tr-TR" sz="2000" b="0" dirty="0" err="1"/>
                  <a:t>subcarriers</a:t>
                </a:r>
                <a:r>
                  <a:rPr lang="tr-TR" sz="2000" b="0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tr-TR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tr-TR" b="0" dirty="0"/>
              </a:p>
            </p:txBody>
          </p:sp>
        </mc:Choice>
        <mc:Fallback xmlns="">
          <p:sp>
            <p:nvSpPr>
              <p:cNvPr id="12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0" y="1405408"/>
                <a:ext cx="10948781" cy="1591544"/>
              </a:xfrm>
              <a:blipFill>
                <a:blip r:embed="rId2"/>
                <a:stretch>
                  <a:fillRect l="-501" t="-2299" r="-5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83" y="3589786"/>
            <a:ext cx="5938633" cy="171142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140968"/>
            <a:ext cx="5031606" cy="287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Simulation</a:t>
            </a:r>
            <a:r>
              <a:rPr lang="tr-TR" dirty="0"/>
              <a:t> </a:t>
            </a:r>
            <a:r>
              <a:rPr lang="tr-TR" dirty="0" err="1" smtClean="0"/>
              <a:t>Results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Veri Yer Tutucusu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 err="1"/>
              <a:t>November</a:t>
            </a:r>
            <a:r>
              <a:rPr lang="en-US" dirty="0"/>
              <a:t> </a:t>
            </a:r>
            <a:r>
              <a:rPr lang="tr-TR" dirty="0"/>
              <a:t>2020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tr-TR" dirty="0" smtClean="0"/>
              <a:t>, Vestel</a:t>
            </a:r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7" y="1953214"/>
            <a:ext cx="5263981" cy="4320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953214"/>
            <a:ext cx="527771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Simulation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(</a:t>
            </a:r>
            <a:r>
              <a:rPr lang="tr-TR" dirty="0" err="1"/>
              <a:t>Cont’d</a:t>
            </a:r>
            <a:r>
              <a:rPr lang="tr-TR" dirty="0"/>
              <a:t>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Veri Yer Tutucusu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 err="1"/>
              <a:t>November</a:t>
            </a:r>
            <a:r>
              <a:rPr lang="en-US" dirty="0"/>
              <a:t> </a:t>
            </a:r>
            <a:r>
              <a:rPr lang="tr-TR" dirty="0"/>
              <a:t>2020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tr-TR" dirty="0" smtClean="0"/>
              <a:t>, Vestel</a:t>
            </a:r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6" y="1751014"/>
            <a:ext cx="5277712" cy="4320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72" y="1751014"/>
            <a:ext cx="527771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Conclusion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b="0" dirty="0" smtClean="0"/>
              <a:t>DC-IM </a:t>
            </a:r>
            <a:r>
              <a:rPr lang="tr-TR" b="0" dirty="0" err="1" smtClean="0"/>
              <a:t>modulation</a:t>
            </a:r>
            <a:r>
              <a:rPr lang="tr-TR" b="0" dirty="0" smtClean="0"/>
              <a:t> </a:t>
            </a:r>
            <a:r>
              <a:rPr lang="tr-TR" b="0" dirty="0" err="1" smtClean="0"/>
              <a:t>scheme</a:t>
            </a:r>
            <a:r>
              <a:rPr lang="tr-TR" b="0" dirty="0" smtClean="0"/>
              <a:t> is </a:t>
            </a:r>
            <a:r>
              <a:rPr lang="tr-TR" b="0" dirty="0" err="1" smtClean="0"/>
              <a:t>proposed</a:t>
            </a:r>
            <a:r>
              <a:rPr lang="tr-TR" b="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0" dirty="0" smtClean="0"/>
              <a:t>TC-IM </a:t>
            </a:r>
            <a:r>
              <a:rPr lang="tr-TR" b="0" dirty="0" err="1" smtClean="0"/>
              <a:t>modulation</a:t>
            </a:r>
            <a:r>
              <a:rPr lang="tr-TR" b="0" dirty="0" smtClean="0"/>
              <a:t> </a:t>
            </a:r>
            <a:r>
              <a:rPr lang="tr-TR" b="0" dirty="0" err="1"/>
              <a:t>scheme</a:t>
            </a:r>
            <a:r>
              <a:rPr lang="tr-TR" b="0" dirty="0"/>
              <a:t> is </a:t>
            </a:r>
            <a:r>
              <a:rPr lang="tr-TR" b="0" dirty="0" err="1"/>
              <a:t>proposed</a:t>
            </a:r>
            <a:r>
              <a:rPr lang="tr-TR" b="0" dirty="0" smtClean="0"/>
              <a:t>.</a:t>
            </a:r>
          </a:p>
          <a:p>
            <a:pPr marL="0" indent="0"/>
            <a:endParaRPr lang="tr-TR" b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Veri Yer Tutucusu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 err="1"/>
              <a:t>November</a:t>
            </a:r>
            <a:r>
              <a:rPr lang="en-US" dirty="0"/>
              <a:t> </a:t>
            </a:r>
            <a:r>
              <a:rPr lang="tr-TR" dirty="0"/>
              <a:t>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tr-TR" dirty="0" smtClean="0"/>
              <a:t>, Vestel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1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Straw</a:t>
            </a:r>
            <a:r>
              <a:rPr lang="tr-TR" dirty="0" smtClean="0"/>
              <a:t> </a:t>
            </a:r>
            <a:r>
              <a:rPr lang="tr-TR" dirty="0" err="1" smtClean="0"/>
              <a:t>Poll</a:t>
            </a:r>
            <a:r>
              <a:rPr lang="tr-TR" dirty="0" smtClean="0"/>
              <a:t> #1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b="0" dirty="0" smtClean="0"/>
              <a:t>Do </a:t>
            </a:r>
            <a:r>
              <a:rPr lang="tr-TR" b="0" dirty="0" err="1" smtClean="0"/>
              <a:t>you</a:t>
            </a:r>
            <a:r>
              <a:rPr lang="tr-TR" b="0" dirty="0" smtClean="0"/>
              <a:t> </a:t>
            </a:r>
            <a:r>
              <a:rPr lang="tr-TR" b="0" dirty="0" err="1" smtClean="0"/>
              <a:t>agree</a:t>
            </a:r>
            <a:r>
              <a:rPr lang="tr-TR" b="0" dirty="0" smtClean="0"/>
              <a:t> </a:t>
            </a:r>
            <a:r>
              <a:rPr lang="tr-TR" b="0" dirty="0" err="1" smtClean="0"/>
              <a:t>that</a:t>
            </a:r>
            <a:r>
              <a:rPr lang="tr-TR" b="0" dirty="0" smtClean="0"/>
              <a:t> DC-IM </a:t>
            </a:r>
            <a:r>
              <a:rPr lang="tr-TR" b="0" dirty="0" err="1" smtClean="0"/>
              <a:t>for</a:t>
            </a:r>
            <a:r>
              <a:rPr lang="tr-TR" b="0" dirty="0" smtClean="0"/>
              <a:t> </a:t>
            </a:r>
            <a:r>
              <a:rPr lang="tr-TR" b="0" dirty="0" err="1" smtClean="0"/>
              <a:t>Nss</a:t>
            </a:r>
            <a:r>
              <a:rPr lang="tr-TR" b="0" dirty="0" smtClean="0"/>
              <a:t>=1 is a MCS in 11be?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Veri Yer Tutucusu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 err="1"/>
              <a:t>November</a:t>
            </a:r>
            <a:r>
              <a:rPr lang="en-US" dirty="0"/>
              <a:t> </a:t>
            </a:r>
            <a:r>
              <a:rPr lang="tr-TR" dirty="0"/>
              <a:t>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tr-TR" dirty="0" smtClean="0"/>
              <a:t>, Vestel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2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tr-TR" dirty="0" err="1" smtClean="0"/>
              <a:t>Straw</a:t>
            </a:r>
            <a:r>
              <a:rPr lang="tr-TR" dirty="0" smtClean="0"/>
              <a:t> </a:t>
            </a:r>
            <a:r>
              <a:rPr lang="tr-TR" dirty="0" err="1" smtClean="0"/>
              <a:t>Poll</a:t>
            </a:r>
            <a:r>
              <a:rPr lang="tr-TR" dirty="0" smtClean="0"/>
              <a:t> #2</a:t>
            </a:r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b="0" dirty="0" smtClean="0"/>
              <a:t>Do </a:t>
            </a:r>
            <a:r>
              <a:rPr lang="tr-TR" b="0" dirty="0" err="1" smtClean="0"/>
              <a:t>you</a:t>
            </a:r>
            <a:r>
              <a:rPr lang="tr-TR" b="0" dirty="0" smtClean="0"/>
              <a:t> </a:t>
            </a:r>
            <a:r>
              <a:rPr lang="tr-TR" b="0" dirty="0" err="1" smtClean="0"/>
              <a:t>agree</a:t>
            </a:r>
            <a:r>
              <a:rPr lang="tr-TR" b="0" dirty="0" smtClean="0"/>
              <a:t> </a:t>
            </a:r>
            <a:r>
              <a:rPr lang="tr-TR" b="0" dirty="0" err="1" smtClean="0"/>
              <a:t>that</a:t>
            </a:r>
            <a:r>
              <a:rPr lang="tr-TR" b="0" dirty="0" smtClean="0"/>
              <a:t> TC-IM </a:t>
            </a:r>
            <a:r>
              <a:rPr lang="tr-TR" b="0" dirty="0" err="1" smtClean="0"/>
              <a:t>for</a:t>
            </a:r>
            <a:r>
              <a:rPr lang="tr-TR" b="0" dirty="0" smtClean="0"/>
              <a:t> </a:t>
            </a:r>
            <a:r>
              <a:rPr lang="tr-TR" b="0" dirty="0" err="1" smtClean="0"/>
              <a:t>Nss</a:t>
            </a:r>
            <a:r>
              <a:rPr lang="tr-TR" b="0" dirty="0" smtClean="0"/>
              <a:t>=1 is a MCS in 11be?</a:t>
            </a:r>
          </a:p>
        </p:txBody>
      </p:sp>
      <p:sp>
        <p:nvSpPr>
          <p:cNvPr id="9" name="Slayt Numarası Yer Tutucusu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Veri Yer Tutucusu 5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tr-TR" dirty="0" err="1"/>
              <a:t>November</a:t>
            </a:r>
            <a:r>
              <a:rPr lang="en-US" dirty="0"/>
              <a:t> </a:t>
            </a:r>
            <a:r>
              <a:rPr lang="tr-TR" dirty="0"/>
              <a:t>2020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tr-TR" dirty="0" smtClean="0"/>
              <a:t>Ali </a:t>
            </a:r>
            <a:r>
              <a:rPr lang="tr-TR" dirty="0" err="1" smtClean="0"/>
              <a:t>Tugberk</a:t>
            </a:r>
            <a:r>
              <a:rPr lang="tr-TR" dirty="0" smtClean="0"/>
              <a:t> </a:t>
            </a:r>
            <a:r>
              <a:rPr lang="tr-TR" dirty="0" err="1" smtClean="0"/>
              <a:t>Dogukan</a:t>
            </a:r>
            <a:r>
              <a:rPr lang="tr-TR" dirty="0" smtClean="0"/>
              <a:t>, Vestel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-16-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2483</TotalTime>
  <Words>482</Words>
  <Application>Microsoft Office PowerPoint</Application>
  <PresentationFormat>Custom</PresentationFormat>
  <Paragraphs>70</Paragraphs>
  <Slides>10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802-11-Submission-16-9</vt:lpstr>
      <vt:lpstr>Document</vt:lpstr>
      <vt:lpstr>Dual-Carrier Index Modulation</vt:lpstr>
      <vt:lpstr>Introduction</vt:lpstr>
      <vt:lpstr>DC-IM modulation scheme</vt:lpstr>
      <vt:lpstr>PowerPoint Presentation</vt:lpstr>
      <vt:lpstr>Simulation Results</vt:lpstr>
      <vt:lpstr>Simulation Results (Cont’d)</vt:lpstr>
      <vt:lpstr>Conclusion</vt:lpstr>
      <vt:lpstr>Straw Poll #1</vt:lpstr>
      <vt:lpstr>Straw Poll #2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Başak Özbakış</dc:creator>
  <cp:lastModifiedBy>Başak Özbakış</cp:lastModifiedBy>
  <cp:revision>120</cp:revision>
  <cp:lastPrinted>1601-01-01T00:00:00Z</cp:lastPrinted>
  <dcterms:created xsi:type="dcterms:W3CDTF">2020-08-19T11:16:00Z</dcterms:created>
  <dcterms:modified xsi:type="dcterms:W3CDTF">2020-10-31T15:52:17Z</dcterms:modified>
</cp:coreProperties>
</file>