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2" r:id="rId3"/>
    <p:sldId id="315" r:id="rId4"/>
    <p:sldId id="361" r:id="rId5"/>
    <p:sldId id="365" r:id="rId6"/>
    <p:sldId id="367" r:id="rId7"/>
    <p:sldId id="328" r:id="rId8"/>
    <p:sldId id="267" r:id="rId9"/>
    <p:sldId id="260" r:id="rId10"/>
    <p:sldId id="261" r:id="rId11"/>
    <p:sldId id="262" r:id="rId12"/>
    <p:sldId id="263" r:id="rId13"/>
    <p:sldId id="283" r:id="rId14"/>
    <p:sldId id="284" r:id="rId15"/>
    <p:sldId id="287" r:id="rId16"/>
    <p:sldId id="288" r:id="rId17"/>
    <p:sldId id="289" r:id="rId18"/>
    <p:sldId id="363" r:id="rId19"/>
    <p:sldId id="364" r:id="rId20"/>
    <p:sldId id="334" r:id="rId21"/>
    <p:sldId id="366" r:id="rId22"/>
    <p:sldId id="36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17" d="100"/>
          <a:sy n="117" d="100"/>
        </p:scale>
        <p:origin x="96" y="14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1244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007786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0222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27895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7</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12</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169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802.11-20/1696r2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1486-00-0arc-arc-sc-teleconference-minutes-16-sept-2020-interim.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1639-02-00be-11be-ap-mld-architecture-discuss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166-03-00bd-ngv-11bd-architecture-discussion.pptx" TargetMode="External"/><Relationship Id="rId4" Type="http://schemas.openxmlformats.org/officeDocument/2006/relationships/hyperlink" Target="https://mentor.ieee.org/802.11/dcn/20/11-20-1122-03-00be-802-11be-architecture-association-discussion.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200-00-00be-11be-architecture-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40-00-00be-how-many-macs-and-spacetime-in-reference-models.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122-01-00be-802-11be-architecture-association-discussion.pptx" TargetMode="External"/><Relationship Id="rId5" Type="http://schemas.openxmlformats.org/officeDocument/2006/relationships/hyperlink" Target="https://mentor.ieee.org/802.11/dcn/20/11-20-1171-01-00be-multi-link-ap-network-reference-model-discussion.ppt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0/11-20-1660-01-0arc-discussion-on-soft-ap-mld-definition.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2020-11-01</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01"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September 16 telecon</a:t>
            </a:r>
          </a:p>
          <a:p>
            <a:pPr eaLnBrk="1" hangingPunct="1">
              <a:lnSpc>
                <a:spcPct val="90000"/>
              </a:lnSpc>
              <a:spcBef>
                <a:spcPts val="300"/>
              </a:spcBef>
              <a:defRPr/>
            </a:pPr>
            <a:r>
              <a:rPr lang="en-US" dirty="0">
                <a:solidFill>
                  <a:srgbClr val="000000"/>
                </a:solidFill>
                <a:hlinkClick r:id="rId3"/>
              </a:rPr>
              <a:t>https://mentor.ieee.org/802.11/dcn/20/11-20-1486-00-0arc-arc-sc-teleconference-minutes-16-sept-2020-interim.docx</a:t>
            </a:r>
            <a:r>
              <a:rPr lang="en-US" dirty="0">
                <a:solidFill>
                  <a:srgbClr val="000000"/>
                </a:solidFill>
              </a:rPr>
              <a:t> </a:t>
            </a:r>
          </a:p>
          <a:p>
            <a:pPr eaLnBrk="1" hangingPunct="1">
              <a:lnSpc>
                <a:spcPct val="90000"/>
              </a:lnSpc>
              <a:spcBef>
                <a:spcPts val="300"/>
              </a:spcBef>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October 19 telecon</a:t>
            </a:r>
            <a:endParaRPr lang="en-US" sz="2800" dirty="0"/>
          </a:p>
          <a:p>
            <a:pPr marL="342900" lvl="1" indent="-342900" eaLnBrk="1" hangingPunct="1">
              <a:lnSpc>
                <a:spcPct val="90000"/>
              </a:lnSpc>
              <a:spcBef>
                <a:spcPts val="300"/>
              </a:spcBef>
              <a:buFont typeface="Arial" pitchFamily="34" charset="0"/>
              <a:buChar char="•"/>
              <a:defRPr/>
            </a:pPr>
            <a:r>
              <a:rPr lang="en-US" sz="2400" b="1" dirty="0"/>
              <a:t>&lt;link TBD&gt;</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Updates to 11-20/0177</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000000"/>
                </a:solidFill>
              </a:rPr>
              <a:t>Liaison to </a:t>
            </a:r>
            <a:r>
              <a:rPr lang="en-US" dirty="0" err="1">
                <a:solidFill>
                  <a:srgbClr val="000000"/>
                </a:solidFill>
              </a:rPr>
              <a:t>REVmd</a:t>
            </a:r>
            <a:r>
              <a:rPr lang="en-US" dirty="0">
                <a:solidFill>
                  <a:srgbClr val="000000"/>
                </a:solidFill>
              </a:rPr>
              <a:t> to correct definitions/concepts of ESS and HESS.  Latest version: </a:t>
            </a:r>
            <a:r>
              <a:rPr lang="en-US" dirty="0">
                <a:solidFill>
                  <a:srgbClr val="000000"/>
                </a:solidFill>
                <a:hlinkClick r:id="rId3"/>
              </a:rPr>
              <a:t>11-20/0177r4</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dirty="0">
                <a:solidFill>
                  <a:srgbClr val="000000"/>
                </a:solidFill>
              </a:rPr>
              <a:t>Reviewed in </a:t>
            </a:r>
            <a:r>
              <a:rPr lang="en-US" dirty="0" err="1">
                <a:solidFill>
                  <a:srgbClr val="000000"/>
                </a:solidFill>
              </a:rPr>
              <a:t>REVmd</a:t>
            </a:r>
            <a:r>
              <a:rPr lang="en-US" dirty="0">
                <a:solidFill>
                  <a:srgbClr val="000000"/>
                </a:solidFill>
              </a:rPr>
              <a:t> (Sept 14), updated based on comments:</a:t>
            </a:r>
          </a:p>
          <a:p>
            <a:pPr lvl="1"/>
            <a:r>
              <a:rPr lang="en-GB" dirty="0"/>
              <a:t>Minor changes to 4.3.5.2 proposed text</a:t>
            </a:r>
            <a:endParaRPr lang="en-US" dirty="0"/>
          </a:p>
          <a:p>
            <a:pPr lvl="1"/>
            <a:r>
              <a:rPr lang="en-GB" dirty="0"/>
              <a:t>Explicitly listed the additional locations to replace “homogeneous ESS” (checking for various spellings) with “</a:t>
            </a:r>
            <a:r>
              <a:rPr lang="en-GB" dirty="0" err="1"/>
              <a:t>HeSS</a:t>
            </a:r>
            <a:r>
              <a:rPr lang="en-GB" dirty="0"/>
              <a:t>”.</a:t>
            </a:r>
            <a:endParaRPr lang="en-US" dirty="0"/>
          </a:p>
          <a:p>
            <a:pPr lvl="1"/>
            <a:r>
              <a:rPr lang="en-GB" dirty="0"/>
              <a:t>Added discussion of how the contents of 4.3.20 and 4.5.9 could be further updated in this general direction, and why that is suggested to be deferred, for now.</a:t>
            </a: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After second review in </a:t>
            </a:r>
            <a:r>
              <a:rPr lang="en-US" dirty="0" err="1">
                <a:solidFill>
                  <a:srgbClr val="000000"/>
                </a:solidFill>
              </a:rPr>
              <a:t>REVmd</a:t>
            </a:r>
            <a:r>
              <a:rPr lang="en-US" dirty="0">
                <a:solidFill>
                  <a:srgbClr val="000000"/>
                </a:solidFill>
              </a:rPr>
              <a:t> (Sept 15 and 17), vote was to not accept at this time (defer to </a:t>
            </a:r>
            <a:r>
              <a:rPr lang="en-US" dirty="0" err="1">
                <a:solidFill>
                  <a:srgbClr val="000000"/>
                </a:solidFill>
              </a:rPr>
              <a:t>REVme</a:t>
            </a:r>
            <a:r>
              <a:rPr lang="en-US" dirty="0">
                <a:solidFill>
                  <a:srgbClr val="000000"/>
                </a:solidFill>
              </a:rPr>
              <a:t>?)</a:t>
            </a:r>
          </a:p>
          <a:p>
            <a:pPr marL="0" indent="0" eaLnBrk="1" hangingPunct="1">
              <a:lnSpc>
                <a:spcPct val="90000"/>
              </a:lnSpc>
              <a:spcBef>
                <a:spcPts val="300"/>
              </a:spcBef>
              <a:buFontTx/>
              <a:buNone/>
              <a:defRPr/>
            </a:pP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Any next steps?</a:t>
            </a:r>
          </a:p>
        </p:txBody>
      </p:sp>
    </p:spTree>
    <p:extLst>
      <p:ext uri="{BB962C8B-B14F-4D97-AF65-F5344CB8AC3E}">
        <p14:creationId xmlns:p14="http://schemas.microsoft.com/office/powerpoint/2010/main" val="326418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2020, Interim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dirty="0">
                <a:hlinkClick r:id="rId3"/>
              </a:rPr>
              <a:t>https://mentor.ieee.org/802.11/dcn/20/11-20-1639-02-00be-11be-ap-mld-architecture-discussion.pptx</a:t>
            </a:r>
            <a:r>
              <a:rPr lang="en-US" dirty="0"/>
              <a:t> - Mark Hamilton</a:t>
            </a:r>
          </a:p>
          <a:p>
            <a:pPr marL="685800" lvl="2" indent="-342900" eaLnBrk="1" hangingPunct="1">
              <a:lnSpc>
                <a:spcPct val="90000"/>
              </a:lnSpc>
              <a:spcBef>
                <a:spcPts val="300"/>
              </a:spcBef>
              <a:buFont typeface="Arial" pitchFamily="34" charset="0"/>
              <a:buChar char="•"/>
              <a:defRPr/>
            </a:pPr>
            <a:r>
              <a:rPr lang="en-US" dirty="0">
                <a:hlinkClick r:id="rId4"/>
              </a:rPr>
              <a:t>https://mentor.ieee.org/802.11/dcn/20/11-20-1122-03-00be-802-11be-architecture-association-discussion.pptx</a:t>
            </a:r>
            <a:r>
              <a:rPr lang="en-US" dirty="0"/>
              <a:t> - Joe Levy</a:t>
            </a:r>
          </a:p>
          <a:p>
            <a:pPr marL="685800" lvl="2" indent="-342900" eaLnBrk="1" hangingPunct="1">
              <a:lnSpc>
                <a:spcPct val="90000"/>
              </a:lnSpc>
              <a:spcBef>
                <a:spcPts val="300"/>
              </a:spcBef>
              <a:buFont typeface="Arial" pitchFamily="34" charset="0"/>
              <a:buChar char="•"/>
              <a:defRPr/>
            </a:pPr>
            <a:endParaRPr lang="en-US" dirty="0"/>
          </a:p>
          <a:p>
            <a:pPr marL="0" lvl="2" indent="0" eaLnBrk="1" hangingPunct="1">
              <a:lnSpc>
                <a:spcPct val="90000"/>
              </a:lnSpc>
              <a:spcBef>
                <a:spcPts val="300"/>
              </a:spcBef>
              <a:buNone/>
              <a:defRPr/>
            </a:pPr>
            <a:r>
              <a:rPr lang="en-US" sz="2800" b="1" dirty="0">
                <a:solidFill>
                  <a:srgbClr val="000000"/>
                </a:solidFill>
                <a:ea typeface="+mn-ea"/>
                <a:cs typeface="+mn-cs"/>
              </a:rPr>
              <a:t>802.11 </a:t>
            </a:r>
            <a:r>
              <a:rPr lang="en-US" sz="2800" b="1" dirty="0" err="1">
                <a:solidFill>
                  <a:srgbClr val="000000"/>
                </a:solidFill>
                <a:ea typeface="+mn-ea"/>
                <a:cs typeface="+mn-cs"/>
              </a:rPr>
              <a:t>TGbd</a:t>
            </a:r>
            <a:r>
              <a:rPr lang="en-US" sz="2800" b="1" dirty="0">
                <a:solidFill>
                  <a:srgbClr val="000000"/>
                </a:solidFill>
                <a:ea typeface="+mn-ea"/>
                <a:cs typeface="+mn-cs"/>
              </a:rPr>
              <a:t> architecture discussion</a:t>
            </a:r>
          </a:p>
          <a:p>
            <a:pPr marL="685800" lvl="2" indent="-342900" eaLnBrk="1" hangingPunct="1">
              <a:lnSpc>
                <a:spcPct val="90000"/>
              </a:lnSpc>
              <a:spcBef>
                <a:spcPts val="300"/>
              </a:spcBef>
              <a:buFont typeface="Arial" pitchFamily="34" charset="0"/>
              <a:buChar char="•"/>
              <a:defRPr/>
            </a:pPr>
            <a:r>
              <a:rPr lang="en-US" dirty="0">
                <a:hlinkClick r:id="rId5"/>
              </a:rPr>
              <a:t>https://mentor.ieee.org/802.11/dcn/20/11-20-1166-03-00bd-ngv-11bd-architecture-discussion.pptx</a:t>
            </a:r>
            <a:r>
              <a:rPr lang="en-US" dirty="0"/>
              <a:t> </a:t>
            </a:r>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0" lvl="1" indent="0" eaLnBrk="1" hangingPunct="1">
              <a:lnSpc>
                <a:spcPct val="90000"/>
              </a:lnSpc>
              <a:spcBef>
                <a:spcPts val="300"/>
              </a:spcBef>
              <a:buNone/>
              <a:defRPr/>
            </a:pPr>
            <a:r>
              <a:rPr lang="en-US" sz="1800" b="1"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6"/>
              </a:rPr>
              <a:t>https://mentor.ieee.org/802.11/dcn/20/11-20-1122-01-00be-802-11be-architecture-association-discussion.pptx</a:t>
            </a:r>
            <a:r>
              <a:rPr lang="en-US" sz="1600" dirty="0"/>
              <a:t> - Joseph Levy</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8"/>
              </a:rPr>
              <a:t>https://mentor.ieee.org/802.11/dcn/20/11-20-1200-00-00be-11be-architecture-discussion.pptx</a:t>
            </a:r>
            <a:r>
              <a:rPr lang="de-DE" sz="1600" dirty="0"/>
              <a:t> - Mark Hamilton</a:t>
            </a:r>
          </a:p>
          <a:p>
            <a:pPr marL="0" lvl="1" indent="0" eaLnBrk="1" hangingPunct="1">
              <a:lnSpc>
                <a:spcPct val="90000"/>
              </a:lnSpc>
              <a:spcBef>
                <a:spcPts val="300"/>
              </a:spcBef>
              <a:buNone/>
              <a:defRPr/>
            </a:pPr>
            <a:r>
              <a:rPr lang="de-DE" sz="2800" b="1" dirty="0"/>
              <a:t>Soft AP MLD:</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https://mentor.ieee.org/802.11/dcn/20/11-20-1660-01-0arc-discussion-on-soft-ap-mld-definition.pptx</a:t>
            </a:r>
            <a:r>
              <a:rPr lang="de-DE" sz="1600" dirty="0"/>
              <a:t> - Jinjing Jiang</a:t>
            </a:r>
          </a:p>
          <a:p>
            <a:pPr marL="342900" lvl="1" indent="-342900" eaLnBrk="1" hangingPunct="1">
              <a:lnSpc>
                <a:spcPct val="90000"/>
              </a:lnSpc>
              <a:spcBef>
                <a:spcPts val="300"/>
              </a:spcBef>
              <a:buFont typeface="Arial" pitchFamily="34" charset="0"/>
              <a:buChar char="•"/>
              <a:defRPr/>
            </a:pPr>
            <a:endParaRPr lang="de-DE" sz="1600" dirty="0"/>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a:t>Alternate Mondays (when </a:t>
            </a:r>
            <a:r>
              <a:rPr lang="en-US" altLang="en-US" dirty="0" err="1"/>
              <a:t>TGbe</a:t>
            </a:r>
            <a:r>
              <a:rPr lang="en-US" altLang="en-US" dirty="0"/>
              <a:t> does not meet), 19:00-21:00 ET.</a:t>
            </a:r>
          </a:p>
          <a:p>
            <a:pPr lvl="2" eaLnBrk="1" hangingPunct="1"/>
            <a:r>
              <a:rPr lang="en-US" altLang="en-US" dirty="0"/>
              <a:t>Next meeting on Nov 16 or Nov 23?</a:t>
            </a:r>
          </a:p>
          <a:p>
            <a:pPr eaLnBrk="1" hangingPunct="1"/>
            <a:endParaRPr lang="en-US" altLang="en-US" dirty="0"/>
          </a:p>
          <a:p>
            <a:pPr eaLnBrk="1" hangingPunct="1"/>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2 Nov 2020,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2 Nov 13:30 ET,   4 Nov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Note plan for </a:t>
            </a:r>
            <a:r>
              <a:rPr lang="en-US" sz="2800" dirty="0" err="1">
                <a:solidFill>
                  <a:srgbClr val="000000"/>
                </a:solidFill>
              </a:rPr>
              <a:t>TGbc</a:t>
            </a:r>
            <a:r>
              <a:rPr lang="en-US" sz="2800" dirty="0">
                <a:solidFill>
                  <a:srgbClr val="000000"/>
                </a:solidFill>
              </a:rPr>
              <a:t> teleconferences – Nov 17 and 24, during </a:t>
            </a:r>
            <a:r>
              <a:rPr lang="en-US" sz="2800" dirty="0" err="1">
                <a:solidFill>
                  <a:srgbClr val="000000"/>
                </a:solidFill>
              </a:rPr>
              <a:t>TGbc</a:t>
            </a:r>
            <a:r>
              <a:rPr lang="en-US" sz="2800" dirty="0">
                <a:solidFill>
                  <a:srgbClr val="000000"/>
                </a:solidFill>
              </a:rPr>
              <a:t> meetings</a:t>
            </a:r>
          </a:p>
          <a:p>
            <a:pPr eaLnBrk="1" hangingPunct="1">
              <a:lnSpc>
                <a:spcPct val="90000"/>
              </a:lnSpc>
              <a:spcBef>
                <a:spcPts val="300"/>
              </a:spcBef>
              <a:spcAft>
                <a:spcPts val="600"/>
              </a:spcAft>
              <a:defRPr/>
            </a:pPr>
            <a:r>
              <a:rPr lang="en-US" sz="2800" dirty="0">
                <a:solidFill>
                  <a:srgbClr val="000000"/>
                </a:solidFill>
              </a:rPr>
              <a:t>Status of </a:t>
            </a:r>
            <a:r>
              <a:rPr lang="en-US" sz="2800" dirty="0">
                <a:solidFill>
                  <a:srgbClr val="000000"/>
                </a:solidFill>
                <a:hlinkClick r:id="rId3"/>
              </a:rPr>
              <a:t>11-20/0177r4</a:t>
            </a:r>
            <a:r>
              <a:rPr lang="en-US" sz="2800" dirty="0">
                <a:solidFill>
                  <a:srgbClr val="000000"/>
                </a:solidFill>
              </a:rPr>
              <a:t> (liaison to </a:t>
            </a:r>
            <a:r>
              <a:rPr lang="en-US" sz="2800" dirty="0" err="1">
                <a:solidFill>
                  <a:srgbClr val="000000"/>
                </a:solidFill>
              </a:rPr>
              <a:t>REVmd</a:t>
            </a:r>
            <a:r>
              <a:rPr lang="en-US" sz="2800" dirty="0">
                <a:solidFill>
                  <a:srgbClr val="000000"/>
                </a:solidFill>
              </a:rPr>
              <a:t>)</a:t>
            </a:r>
          </a:p>
          <a:p>
            <a:pPr eaLnBrk="1" hangingPunct="1">
              <a:lnSpc>
                <a:spcPct val="90000"/>
              </a:lnSpc>
              <a:spcBef>
                <a:spcPts val="300"/>
              </a:spcBef>
              <a:spcAft>
                <a:spcPts val="600"/>
              </a:spcAft>
              <a:defRPr/>
            </a:pPr>
            <a:r>
              <a:rPr lang="en-US" sz="2800" dirty="0">
                <a:solidFill>
                  <a:srgbClr val="000000"/>
                </a:solidFill>
              </a:rPr>
              <a:t>Contributions: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24895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4 Nov 2020,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1200"/>
              </a:spcAft>
              <a:defRPr/>
            </a:pPr>
            <a:r>
              <a:rPr lang="en-US" sz="2800" dirty="0">
                <a:solidFill>
                  <a:srgbClr val="000000"/>
                </a:solidFill>
              </a:rPr>
              <a:t>Attendance, noises/recording, meeting protocol reminders</a:t>
            </a:r>
          </a:p>
          <a:p>
            <a:pPr eaLnBrk="1" hangingPunct="1">
              <a:lnSpc>
                <a:spcPct val="90000"/>
              </a:lnSpc>
              <a:spcBef>
                <a:spcPts val="300"/>
              </a:spcBef>
              <a:spcAft>
                <a:spcPts val="1200"/>
              </a:spcAft>
              <a:defRPr/>
            </a:pPr>
            <a:r>
              <a:rPr lang="en-US" sz="2800" dirty="0">
                <a:solidFill>
                  <a:srgbClr val="000000"/>
                </a:solidFill>
              </a:rPr>
              <a:t>Policies, duty to inform, participation rules</a:t>
            </a:r>
          </a:p>
          <a:p>
            <a:pPr eaLnBrk="1" hangingPunct="1">
              <a:lnSpc>
                <a:spcPct val="90000"/>
              </a:lnSpc>
              <a:spcBef>
                <a:spcPts val="300"/>
              </a:spcBef>
              <a:spcAft>
                <a:spcPts val="1200"/>
              </a:spcAft>
              <a:defRPr/>
            </a:pPr>
            <a:r>
              <a:rPr lang="en-US" sz="2800" dirty="0">
                <a:solidFill>
                  <a:srgbClr val="000000"/>
                </a:solidFill>
              </a:rPr>
              <a:t>Note plan for </a:t>
            </a:r>
            <a:r>
              <a:rPr lang="en-US" sz="2800" dirty="0" err="1">
                <a:solidFill>
                  <a:srgbClr val="000000"/>
                </a:solidFill>
              </a:rPr>
              <a:t>TGbc</a:t>
            </a:r>
            <a:r>
              <a:rPr lang="en-US" sz="2800" dirty="0">
                <a:solidFill>
                  <a:srgbClr val="000000"/>
                </a:solidFill>
              </a:rPr>
              <a:t> teleconferences – Nov 17 and 24, during </a:t>
            </a:r>
            <a:r>
              <a:rPr lang="en-US" sz="2800" dirty="0" err="1">
                <a:solidFill>
                  <a:srgbClr val="000000"/>
                </a:solidFill>
              </a:rPr>
              <a:t>TGbc</a:t>
            </a:r>
            <a:r>
              <a:rPr lang="en-US" sz="2800" dirty="0">
                <a:solidFill>
                  <a:srgbClr val="000000"/>
                </a:solidFill>
              </a:rPr>
              <a:t> meetings</a:t>
            </a:r>
          </a:p>
          <a:p>
            <a:pPr eaLnBrk="1" hangingPunct="1">
              <a:lnSpc>
                <a:spcPct val="90000"/>
              </a:lnSpc>
              <a:spcBef>
                <a:spcPts val="300"/>
              </a:spcBef>
              <a:spcAft>
                <a:spcPts val="1200"/>
              </a:spcAft>
              <a:defRPr/>
            </a:pPr>
            <a:r>
              <a:rPr lang="en-US" sz="2800" dirty="0">
                <a:solidFill>
                  <a:srgbClr val="000000"/>
                </a:solidFill>
              </a:rPr>
              <a:t>Contributions:</a:t>
            </a:r>
          </a:p>
          <a:p>
            <a:pPr lvl="1" eaLnBrk="1" hangingPunct="1">
              <a:lnSpc>
                <a:spcPct val="90000"/>
              </a:lnSpc>
              <a:spcBef>
                <a:spcPts val="300"/>
              </a:spcBef>
              <a:spcAft>
                <a:spcPts val="1200"/>
              </a:spcAft>
              <a:defRPr/>
            </a:pPr>
            <a:r>
              <a:rPr lang="en-US" sz="2400" dirty="0"/>
              <a:t>802.11 </a:t>
            </a:r>
            <a:r>
              <a:rPr lang="en-US" sz="2400" dirty="0" err="1"/>
              <a:t>TGbd</a:t>
            </a:r>
            <a:r>
              <a:rPr lang="en-US" sz="2400" dirty="0"/>
              <a:t> architecture concepts (&lt; 0.5 hour)</a:t>
            </a:r>
          </a:p>
          <a:p>
            <a:pPr lvl="1" eaLnBrk="1" hangingPunct="1">
              <a:lnSpc>
                <a:spcPct val="90000"/>
              </a:lnSpc>
              <a:spcBef>
                <a:spcPts val="300"/>
              </a:spcBef>
              <a:spcAft>
                <a:spcPts val="12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 (1.5+ hour)</a:t>
            </a:r>
          </a:p>
          <a:p>
            <a:pPr eaLnBrk="1" hangingPunct="1">
              <a:lnSpc>
                <a:spcPct val="90000"/>
              </a:lnSpc>
              <a:spcBef>
                <a:spcPts val="300"/>
              </a:spcBef>
              <a:spcAft>
                <a:spcPts val="12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93240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TGbz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1157397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86630</TotalTime>
  <Words>2261</Words>
  <Application>Microsoft Office PowerPoint</Application>
  <PresentationFormat>On-screen Show (4:3)</PresentationFormat>
  <Paragraphs>217</Paragraphs>
  <Slides>22</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ARC-SC-agenda-Nov-2020</vt:lpstr>
      <vt:lpstr>Abstract</vt:lpstr>
      <vt:lpstr>IEEE 802.11   Architecture Standing Committee</vt:lpstr>
      <vt:lpstr>ARC Agenda – 2 Nov 2020, 13:30 ET</vt:lpstr>
      <vt:lpstr>ARC Agenda – 4 Nov 2020, 11:15 ET</vt:lpstr>
      <vt:lpstr>ARC (Architecture) – Other</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Prior meeting minutes</vt:lpstr>
      <vt:lpstr>Updates to 11-20/0177</vt:lpstr>
      <vt:lpstr>Contributions</vt:lpstr>
      <vt:lpstr>Past contributions (for reference)</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890</cp:revision>
  <cp:lastPrinted>1998-02-10T13:28:06Z</cp:lastPrinted>
  <dcterms:created xsi:type="dcterms:W3CDTF">2009-07-15T16:38:20Z</dcterms:created>
  <dcterms:modified xsi:type="dcterms:W3CDTF">2020-11-01T17:41:35Z</dcterms:modified>
</cp:coreProperties>
</file>