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21"/>
  </p:notesMasterIdLst>
  <p:handoutMasterIdLst>
    <p:handoutMasterId r:id="rId22"/>
  </p:handoutMasterIdLst>
  <p:sldIdLst>
    <p:sldId id="331" r:id="rId5"/>
    <p:sldId id="1256" r:id="rId6"/>
    <p:sldId id="1258" r:id="rId7"/>
    <p:sldId id="1260" r:id="rId8"/>
    <p:sldId id="1262" r:id="rId9"/>
    <p:sldId id="1263" r:id="rId10"/>
    <p:sldId id="1264" r:id="rId11"/>
    <p:sldId id="1268" r:id="rId12"/>
    <p:sldId id="1269" r:id="rId13"/>
    <p:sldId id="1259" r:id="rId14"/>
    <p:sldId id="1265" r:id="rId15"/>
    <p:sldId id="1221" r:id="rId16"/>
    <p:sldId id="1266" r:id="rId17"/>
    <p:sldId id="1254" r:id="rId18"/>
    <p:sldId id="1270" r:id="rId19"/>
    <p:sldId id="1271" r:id="rId20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339A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C015E83-6B5C-4F3E-A47B-E38BE14F81BF}" v="52" dt="2020-10-23T20:23:09.28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753" autoAdjust="0"/>
    <p:restoredTop sz="94764" autoAdjust="0"/>
  </p:normalViewPr>
  <p:slideViewPr>
    <p:cSldViewPr>
      <p:cViewPr varScale="1">
        <p:scale>
          <a:sx n="74" d="100"/>
          <a:sy n="74" d="100"/>
        </p:scale>
        <p:origin x="1862" y="7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1291" y="-1368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28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handoutMaster" Target="handoutMasters/handoutMaster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in Tian" userId="e397d4e6-4b2d-47c1-b080-befae643805b" providerId="ADAL" clId="{AC015E83-6B5C-4F3E-A47B-E38BE14F81BF}"/>
    <pc:docChg chg="undo custSel addSld delSld modSld sldOrd modMainMaster">
      <pc:chgData name="Bin Tian" userId="e397d4e6-4b2d-47c1-b080-befae643805b" providerId="ADAL" clId="{AC015E83-6B5C-4F3E-A47B-E38BE14F81BF}" dt="2020-10-23T20:41:58.734" v="7013" actId="20577"/>
      <pc:docMkLst>
        <pc:docMk/>
      </pc:docMkLst>
      <pc:sldChg chg="modSp mod">
        <pc:chgData name="Bin Tian" userId="e397d4e6-4b2d-47c1-b080-befae643805b" providerId="ADAL" clId="{AC015E83-6B5C-4F3E-A47B-E38BE14F81BF}" dt="2020-10-14T21:37:20.093" v="35" actId="20577"/>
        <pc:sldMkLst>
          <pc:docMk/>
          <pc:sldMk cId="0" sldId="331"/>
        </pc:sldMkLst>
        <pc:spChg chg="mod">
          <ac:chgData name="Bin Tian" userId="e397d4e6-4b2d-47c1-b080-befae643805b" providerId="ADAL" clId="{AC015E83-6B5C-4F3E-A47B-E38BE14F81BF}" dt="2020-10-14T21:37:07.833" v="29" actId="20577"/>
          <ac:spMkLst>
            <pc:docMk/>
            <pc:sldMk cId="0" sldId="331"/>
            <ac:spMk id="15365" creationId="{5EB80220-6DDA-46D8-A532-4F8294B75F35}"/>
          </ac:spMkLst>
        </pc:spChg>
        <pc:spChg chg="mod">
          <ac:chgData name="Bin Tian" userId="e397d4e6-4b2d-47c1-b080-befae643805b" providerId="ADAL" clId="{AC015E83-6B5C-4F3E-A47B-E38BE14F81BF}" dt="2020-10-14T21:37:20.093" v="35" actId="20577"/>
          <ac:spMkLst>
            <pc:docMk/>
            <pc:sldMk cId="0" sldId="331"/>
            <ac:spMk id="15366" creationId="{AAB4AADD-B9F4-45B4-B9D2-5B5E3506EF55}"/>
          </ac:spMkLst>
        </pc:spChg>
      </pc:sldChg>
      <pc:sldChg chg="modSp mod ord">
        <pc:chgData name="Bin Tian" userId="e397d4e6-4b2d-47c1-b080-befae643805b" providerId="ADAL" clId="{AC015E83-6B5C-4F3E-A47B-E38BE14F81BF}" dt="2020-10-15T00:28:20.901" v="3542" actId="20577"/>
        <pc:sldMkLst>
          <pc:docMk/>
          <pc:sldMk cId="1677204331" sldId="1221"/>
        </pc:sldMkLst>
        <pc:spChg chg="mod">
          <ac:chgData name="Bin Tian" userId="e397d4e6-4b2d-47c1-b080-befae643805b" providerId="ADAL" clId="{AC015E83-6B5C-4F3E-A47B-E38BE14F81BF}" dt="2020-10-15T00:28:20.901" v="3542" actId="20577"/>
          <ac:spMkLst>
            <pc:docMk/>
            <pc:sldMk cId="1677204331" sldId="1221"/>
            <ac:spMk id="2" creationId="{B6859E93-49A5-44FC-876E-468919105D3D}"/>
          </ac:spMkLst>
        </pc:spChg>
        <pc:spChg chg="mod">
          <ac:chgData name="Bin Tian" userId="e397d4e6-4b2d-47c1-b080-befae643805b" providerId="ADAL" clId="{AC015E83-6B5C-4F3E-A47B-E38BE14F81BF}" dt="2020-10-15T00:27:40.598" v="3514" actId="20577"/>
          <ac:spMkLst>
            <pc:docMk/>
            <pc:sldMk cId="1677204331" sldId="1221"/>
            <ac:spMk id="4" creationId="{E77365A7-E15C-4E40-A86B-D124EB417F30}"/>
          </ac:spMkLst>
        </pc:spChg>
      </pc:sldChg>
      <pc:sldChg chg="del">
        <pc:chgData name="Bin Tian" userId="e397d4e6-4b2d-47c1-b080-befae643805b" providerId="ADAL" clId="{AC015E83-6B5C-4F3E-A47B-E38BE14F81BF}" dt="2020-10-15T00:31:45.143" v="3673" actId="47"/>
        <pc:sldMkLst>
          <pc:docMk/>
          <pc:sldMk cId="3473617189" sldId="1247"/>
        </pc:sldMkLst>
      </pc:sldChg>
      <pc:sldChg chg="modSp del mod">
        <pc:chgData name="Bin Tian" userId="e397d4e6-4b2d-47c1-b080-befae643805b" providerId="ADAL" clId="{AC015E83-6B5C-4F3E-A47B-E38BE14F81BF}" dt="2020-10-15T00:31:44.184" v="3672" actId="47"/>
        <pc:sldMkLst>
          <pc:docMk/>
          <pc:sldMk cId="1685608034" sldId="1248"/>
        </pc:sldMkLst>
        <pc:spChg chg="mod">
          <ac:chgData name="Bin Tian" userId="e397d4e6-4b2d-47c1-b080-befae643805b" providerId="ADAL" clId="{AC015E83-6B5C-4F3E-A47B-E38BE14F81BF}" dt="2020-10-15T00:23:20.738" v="3393" actId="20577"/>
          <ac:spMkLst>
            <pc:docMk/>
            <pc:sldMk cId="1685608034" sldId="1248"/>
            <ac:spMk id="2" creationId="{B6859E93-49A5-44FC-876E-468919105D3D}"/>
          </ac:spMkLst>
        </pc:spChg>
      </pc:sldChg>
      <pc:sldChg chg="del">
        <pc:chgData name="Bin Tian" userId="e397d4e6-4b2d-47c1-b080-befae643805b" providerId="ADAL" clId="{AC015E83-6B5C-4F3E-A47B-E38BE14F81BF}" dt="2020-10-15T00:31:46.693" v="3675" actId="47"/>
        <pc:sldMkLst>
          <pc:docMk/>
          <pc:sldMk cId="3717180663" sldId="1249"/>
        </pc:sldMkLst>
      </pc:sldChg>
      <pc:sldChg chg="del">
        <pc:chgData name="Bin Tian" userId="e397d4e6-4b2d-47c1-b080-befae643805b" providerId="ADAL" clId="{AC015E83-6B5C-4F3E-A47B-E38BE14F81BF}" dt="2020-10-15T00:31:51.047" v="3678" actId="47"/>
        <pc:sldMkLst>
          <pc:docMk/>
          <pc:sldMk cId="721990208" sldId="1250"/>
        </pc:sldMkLst>
      </pc:sldChg>
      <pc:sldChg chg="del">
        <pc:chgData name="Bin Tian" userId="e397d4e6-4b2d-47c1-b080-befae643805b" providerId="ADAL" clId="{AC015E83-6B5C-4F3E-A47B-E38BE14F81BF}" dt="2020-10-15T00:32:04.245" v="3679" actId="47"/>
        <pc:sldMkLst>
          <pc:docMk/>
          <pc:sldMk cId="3716444757" sldId="1251"/>
        </pc:sldMkLst>
      </pc:sldChg>
      <pc:sldChg chg="del">
        <pc:chgData name="Bin Tian" userId="e397d4e6-4b2d-47c1-b080-befae643805b" providerId="ADAL" clId="{AC015E83-6B5C-4F3E-A47B-E38BE14F81BF}" dt="2020-10-15T00:31:45.794" v="3674" actId="47"/>
        <pc:sldMkLst>
          <pc:docMk/>
          <pc:sldMk cId="4086040987" sldId="1252"/>
        </pc:sldMkLst>
      </pc:sldChg>
      <pc:sldChg chg="del">
        <pc:chgData name="Bin Tian" userId="e397d4e6-4b2d-47c1-b080-befae643805b" providerId="ADAL" clId="{AC015E83-6B5C-4F3E-A47B-E38BE14F81BF}" dt="2020-10-15T00:31:47.713" v="3676" actId="47"/>
        <pc:sldMkLst>
          <pc:docMk/>
          <pc:sldMk cId="2158755436" sldId="1253"/>
        </pc:sldMkLst>
      </pc:sldChg>
      <pc:sldChg chg="modSp mod">
        <pc:chgData name="Bin Tian" userId="e397d4e6-4b2d-47c1-b080-befae643805b" providerId="ADAL" clId="{AC015E83-6B5C-4F3E-A47B-E38BE14F81BF}" dt="2020-10-15T22:08:15.688" v="6699" actId="20577"/>
        <pc:sldMkLst>
          <pc:docMk/>
          <pc:sldMk cId="438774398" sldId="1254"/>
        </pc:sldMkLst>
        <pc:spChg chg="mod">
          <ac:chgData name="Bin Tian" userId="e397d4e6-4b2d-47c1-b080-befae643805b" providerId="ADAL" clId="{AC015E83-6B5C-4F3E-A47B-E38BE14F81BF}" dt="2020-10-15T22:08:15.688" v="6699" actId="20577"/>
          <ac:spMkLst>
            <pc:docMk/>
            <pc:sldMk cId="438774398" sldId="1254"/>
            <ac:spMk id="2" creationId="{B6859E93-49A5-44FC-876E-468919105D3D}"/>
          </ac:spMkLst>
        </pc:spChg>
        <pc:spChg chg="mod">
          <ac:chgData name="Bin Tian" userId="e397d4e6-4b2d-47c1-b080-befae643805b" providerId="ADAL" clId="{AC015E83-6B5C-4F3E-A47B-E38BE14F81BF}" dt="2020-10-15T00:59:41.660" v="5041" actId="20577"/>
          <ac:spMkLst>
            <pc:docMk/>
            <pc:sldMk cId="438774398" sldId="1254"/>
            <ac:spMk id="4" creationId="{E77365A7-E15C-4E40-A86B-D124EB417F30}"/>
          </ac:spMkLst>
        </pc:spChg>
      </pc:sldChg>
      <pc:sldChg chg="del">
        <pc:chgData name="Bin Tian" userId="e397d4e6-4b2d-47c1-b080-befae643805b" providerId="ADAL" clId="{AC015E83-6B5C-4F3E-A47B-E38BE14F81BF}" dt="2020-10-15T00:31:48.840" v="3677" actId="47"/>
        <pc:sldMkLst>
          <pc:docMk/>
          <pc:sldMk cId="692771750" sldId="1255"/>
        </pc:sldMkLst>
      </pc:sldChg>
      <pc:sldChg chg="modSp new mod">
        <pc:chgData name="Bin Tian" userId="e397d4e6-4b2d-47c1-b080-befae643805b" providerId="ADAL" clId="{AC015E83-6B5C-4F3E-A47B-E38BE14F81BF}" dt="2020-10-14T22:46:21.594" v="1621" actId="13926"/>
        <pc:sldMkLst>
          <pc:docMk/>
          <pc:sldMk cId="2072024046" sldId="1256"/>
        </pc:sldMkLst>
        <pc:spChg chg="mod">
          <ac:chgData name="Bin Tian" userId="e397d4e6-4b2d-47c1-b080-befae643805b" providerId="ADAL" clId="{AC015E83-6B5C-4F3E-A47B-E38BE14F81BF}" dt="2020-10-14T22:46:21.594" v="1621" actId="13926"/>
          <ac:spMkLst>
            <pc:docMk/>
            <pc:sldMk cId="2072024046" sldId="1256"/>
            <ac:spMk id="2" creationId="{68D60FB4-5CDC-4F3D-983A-EF1DB8F6734C}"/>
          </ac:spMkLst>
        </pc:spChg>
        <pc:spChg chg="mod">
          <ac:chgData name="Bin Tian" userId="e397d4e6-4b2d-47c1-b080-befae643805b" providerId="ADAL" clId="{AC015E83-6B5C-4F3E-A47B-E38BE14F81BF}" dt="2020-10-14T22:01:16.114" v="323" actId="1076"/>
          <ac:spMkLst>
            <pc:docMk/>
            <pc:sldMk cId="2072024046" sldId="1256"/>
            <ac:spMk id="4" creationId="{64627C12-3A26-40F4-BC56-E077B8758E42}"/>
          </ac:spMkLst>
        </pc:spChg>
      </pc:sldChg>
      <pc:sldChg chg="modSp add del mod">
        <pc:chgData name="Bin Tian" userId="e397d4e6-4b2d-47c1-b080-befae643805b" providerId="ADAL" clId="{AC015E83-6B5C-4F3E-A47B-E38BE14F81BF}" dt="2020-10-15T00:31:42.666" v="3671" actId="47"/>
        <pc:sldMkLst>
          <pc:docMk/>
          <pc:sldMk cId="2901399831" sldId="1257"/>
        </pc:sldMkLst>
        <pc:spChg chg="mod">
          <ac:chgData name="Bin Tian" userId="e397d4e6-4b2d-47c1-b080-befae643805b" providerId="ADAL" clId="{AC015E83-6B5C-4F3E-A47B-E38BE14F81BF}" dt="2020-10-14T21:58:46.896" v="268"/>
          <ac:spMkLst>
            <pc:docMk/>
            <pc:sldMk cId="2901399831" sldId="1257"/>
            <ac:spMk id="2" creationId="{B6859E93-49A5-44FC-876E-468919105D3D}"/>
          </ac:spMkLst>
        </pc:spChg>
        <pc:spChg chg="mod">
          <ac:chgData name="Bin Tian" userId="e397d4e6-4b2d-47c1-b080-befae643805b" providerId="ADAL" clId="{AC015E83-6B5C-4F3E-A47B-E38BE14F81BF}" dt="2020-10-14T21:58:28.478" v="265" actId="20577"/>
          <ac:spMkLst>
            <pc:docMk/>
            <pc:sldMk cId="2901399831" sldId="1257"/>
            <ac:spMk id="4" creationId="{E77365A7-E15C-4E40-A86B-D124EB417F30}"/>
          </ac:spMkLst>
        </pc:spChg>
      </pc:sldChg>
      <pc:sldChg chg="modSp add mod">
        <pc:chgData name="Bin Tian" userId="e397d4e6-4b2d-47c1-b080-befae643805b" providerId="ADAL" clId="{AC015E83-6B5C-4F3E-A47B-E38BE14F81BF}" dt="2020-10-15T22:22:11.617" v="6702" actId="20577"/>
        <pc:sldMkLst>
          <pc:docMk/>
          <pc:sldMk cId="1646957497" sldId="1258"/>
        </pc:sldMkLst>
        <pc:spChg chg="mod">
          <ac:chgData name="Bin Tian" userId="e397d4e6-4b2d-47c1-b080-befae643805b" providerId="ADAL" clId="{AC015E83-6B5C-4F3E-A47B-E38BE14F81BF}" dt="2020-10-15T22:22:11.617" v="6702" actId="20577"/>
          <ac:spMkLst>
            <pc:docMk/>
            <pc:sldMk cId="1646957497" sldId="1258"/>
            <ac:spMk id="2" creationId="{B6859E93-49A5-44FC-876E-468919105D3D}"/>
          </ac:spMkLst>
        </pc:spChg>
        <pc:spChg chg="mod">
          <ac:chgData name="Bin Tian" userId="e397d4e6-4b2d-47c1-b080-befae643805b" providerId="ADAL" clId="{AC015E83-6B5C-4F3E-A47B-E38BE14F81BF}" dt="2020-10-14T22:27:21.362" v="959" actId="313"/>
          <ac:spMkLst>
            <pc:docMk/>
            <pc:sldMk cId="1646957497" sldId="1258"/>
            <ac:spMk id="4" creationId="{E77365A7-E15C-4E40-A86B-D124EB417F30}"/>
          </ac:spMkLst>
        </pc:spChg>
      </pc:sldChg>
      <pc:sldChg chg="modSp add mod">
        <pc:chgData name="Bin Tian" userId="e397d4e6-4b2d-47c1-b080-befae643805b" providerId="ADAL" clId="{AC015E83-6B5C-4F3E-A47B-E38BE14F81BF}" dt="2020-10-15T21:59:37.495" v="6573" actId="20577"/>
        <pc:sldMkLst>
          <pc:docMk/>
          <pc:sldMk cId="1047278047" sldId="1259"/>
        </pc:sldMkLst>
        <pc:spChg chg="mod">
          <ac:chgData name="Bin Tian" userId="e397d4e6-4b2d-47c1-b080-befae643805b" providerId="ADAL" clId="{AC015E83-6B5C-4F3E-A47B-E38BE14F81BF}" dt="2020-10-15T21:59:37.495" v="6573" actId="20577"/>
          <ac:spMkLst>
            <pc:docMk/>
            <pc:sldMk cId="1047278047" sldId="1259"/>
            <ac:spMk id="2" creationId="{B6859E93-49A5-44FC-876E-468919105D3D}"/>
          </ac:spMkLst>
        </pc:spChg>
        <pc:spChg chg="mod">
          <ac:chgData name="Bin Tian" userId="e397d4e6-4b2d-47c1-b080-befae643805b" providerId="ADAL" clId="{AC015E83-6B5C-4F3E-A47B-E38BE14F81BF}" dt="2020-10-14T23:51:56.810" v="2511" actId="20577"/>
          <ac:spMkLst>
            <pc:docMk/>
            <pc:sldMk cId="1047278047" sldId="1259"/>
            <ac:spMk id="4" creationId="{E77365A7-E15C-4E40-A86B-D124EB417F30}"/>
          </ac:spMkLst>
        </pc:spChg>
      </pc:sldChg>
      <pc:sldChg chg="modSp add mod">
        <pc:chgData name="Bin Tian" userId="e397d4e6-4b2d-47c1-b080-befae643805b" providerId="ADAL" clId="{AC015E83-6B5C-4F3E-A47B-E38BE14F81BF}" dt="2020-10-15T21:56:42.153" v="6557" actId="14100"/>
        <pc:sldMkLst>
          <pc:docMk/>
          <pc:sldMk cId="3759087787" sldId="1260"/>
        </pc:sldMkLst>
        <pc:spChg chg="mod">
          <ac:chgData name="Bin Tian" userId="e397d4e6-4b2d-47c1-b080-befae643805b" providerId="ADAL" clId="{AC015E83-6B5C-4F3E-A47B-E38BE14F81BF}" dt="2020-10-15T21:56:42.153" v="6557" actId="14100"/>
          <ac:spMkLst>
            <pc:docMk/>
            <pc:sldMk cId="3759087787" sldId="1260"/>
            <ac:spMk id="2" creationId="{B6859E93-49A5-44FC-876E-468919105D3D}"/>
          </ac:spMkLst>
        </pc:spChg>
        <pc:spChg chg="mod">
          <ac:chgData name="Bin Tian" userId="e397d4e6-4b2d-47c1-b080-befae643805b" providerId="ADAL" clId="{AC015E83-6B5C-4F3E-A47B-E38BE14F81BF}" dt="2020-10-14T22:40:48.531" v="1167" actId="6549"/>
          <ac:spMkLst>
            <pc:docMk/>
            <pc:sldMk cId="3759087787" sldId="1260"/>
            <ac:spMk id="4" creationId="{E77365A7-E15C-4E40-A86B-D124EB417F30}"/>
          </ac:spMkLst>
        </pc:spChg>
      </pc:sldChg>
      <pc:sldChg chg="add del">
        <pc:chgData name="Bin Tian" userId="e397d4e6-4b2d-47c1-b080-befae643805b" providerId="ADAL" clId="{AC015E83-6B5C-4F3E-A47B-E38BE14F81BF}" dt="2020-10-15T00:54:20.156" v="4989" actId="47"/>
        <pc:sldMkLst>
          <pc:docMk/>
          <pc:sldMk cId="1497855232" sldId="1261"/>
        </pc:sldMkLst>
      </pc:sldChg>
      <pc:sldChg chg="add del">
        <pc:chgData name="Bin Tian" userId="e397d4e6-4b2d-47c1-b080-befae643805b" providerId="ADAL" clId="{AC015E83-6B5C-4F3E-A47B-E38BE14F81BF}" dt="2020-10-14T22:37:47.139" v="1093"/>
        <pc:sldMkLst>
          <pc:docMk/>
          <pc:sldMk cId="1355285205" sldId="1262"/>
        </pc:sldMkLst>
      </pc:sldChg>
      <pc:sldChg chg="modSp add mod">
        <pc:chgData name="Bin Tian" userId="e397d4e6-4b2d-47c1-b080-befae643805b" providerId="ADAL" clId="{AC015E83-6B5C-4F3E-A47B-E38BE14F81BF}" dt="2020-10-15T00:54:57.205" v="4995" actId="20577"/>
        <pc:sldMkLst>
          <pc:docMk/>
          <pc:sldMk cId="4014969076" sldId="1262"/>
        </pc:sldMkLst>
        <pc:spChg chg="mod">
          <ac:chgData name="Bin Tian" userId="e397d4e6-4b2d-47c1-b080-befae643805b" providerId="ADAL" clId="{AC015E83-6B5C-4F3E-A47B-E38BE14F81BF}" dt="2020-10-15T00:54:57.205" v="4995" actId="20577"/>
          <ac:spMkLst>
            <pc:docMk/>
            <pc:sldMk cId="4014969076" sldId="1262"/>
            <ac:spMk id="2" creationId="{B6859E93-49A5-44FC-876E-468919105D3D}"/>
          </ac:spMkLst>
        </pc:spChg>
        <pc:spChg chg="mod">
          <ac:chgData name="Bin Tian" userId="e397d4e6-4b2d-47c1-b080-befae643805b" providerId="ADAL" clId="{AC015E83-6B5C-4F3E-A47B-E38BE14F81BF}" dt="2020-10-14T22:47:48.274" v="1637" actId="20577"/>
          <ac:spMkLst>
            <pc:docMk/>
            <pc:sldMk cId="4014969076" sldId="1262"/>
            <ac:spMk id="4" creationId="{E77365A7-E15C-4E40-A86B-D124EB417F30}"/>
          </ac:spMkLst>
        </pc:spChg>
      </pc:sldChg>
      <pc:sldChg chg="modSp add mod">
        <pc:chgData name="Bin Tian" userId="e397d4e6-4b2d-47c1-b080-befae643805b" providerId="ADAL" clId="{AC015E83-6B5C-4F3E-A47B-E38BE14F81BF}" dt="2020-10-15T00:55:37.642" v="4996" actId="20577"/>
        <pc:sldMkLst>
          <pc:docMk/>
          <pc:sldMk cId="2602593031" sldId="1263"/>
        </pc:sldMkLst>
        <pc:spChg chg="mod">
          <ac:chgData name="Bin Tian" userId="e397d4e6-4b2d-47c1-b080-befae643805b" providerId="ADAL" clId="{AC015E83-6B5C-4F3E-A47B-E38BE14F81BF}" dt="2020-10-15T00:55:37.642" v="4996" actId="20577"/>
          <ac:spMkLst>
            <pc:docMk/>
            <pc:sldMk cId="2602593031" sldId="1263"/>
            <ac:spMk id="2" creationId="{B6859E93-49A5-44FC-876E-468919105D3D}"/>
          </ac:spMkLst>
        </pc:spChg>
        <pc:spChg chg="mod">
          <ac:chgData name="Bin Tian" userId="e397d4e6-4b2d-47c1-b080-befae643805b" providerId="ADAL" clId="{AC015E83-6B5C-4F3E-A47B-E38BE14F81BF}" dt="2020-10-14T23:47:36.087" v="2209" actId="20577"/>
          <ac:spMkLst>
            <pc:docMk/>
            <pc:sldMk cId="2602593031" sldId="1263"/>
            <ac:spMk id="4" creationId="{E77365A7-E15C-4E40-A86B-D124EB417F30}"/>
          </ac:spMkLst>
        </pc:spChg>
      </pc:sldChg>
      <pc:sldChg chg="modSp new mod">
        <pc:chgData name="Bin Tian" userId="e397d4e6-4b2d-47c1-b080-befae643805b" providerId="ADAL" clId="{AC015E83-6B5C-4F3E-A47B-E38BE14F81BF}" dt="2020-10-15T00:56:40.198" v="5019" actId="20577"/>
        <pc:sldMkLst>
          <pc:docMk/>
          <pc:sldMk cId="2518992353" sldId="1264"/>
        </pc:sldMkLst>
        <pc:spChg chg="mod">
          <ac:chgData name="Bin Tian" userId="e397d4e6-4b2d-47c1-b080-befae643805b" providerId="ADAL" clId="{AC015E83-6B5C-4F3E-A47B-E38BE14F81BF}" dt="2020-10-15T00:56:40.198" v="5019" actId="20577"/>
          <ac:spMkLst>
            <pc:docMk/>
            <pc:sldMk cId="2518992353" sldId="1264"/>
            <ac:spMk id="2" creationId="{B444A646-AC1D-4B1E-91E3-A412826B6B97}"/>
          </ac:spMkLst>
        </pc:spChg>
        <pc:spChg chg="mod">
          <ac:chgData name="Bin Tian" userId="e397d4e6-4b2d-47c1-b080-befae643805b" providerId="ADAL" clId="{AC015E83-6B5C-4F3E-A47B-E38BE14F81BF}" dt="2020-10-15T00:19:00.922" v="3355" actId="1076"/>
          <ac:spMkLst>
            <pc:docMk/>
            <pc:sldMk cId="2518992353" sldId="1264"/>
            <ac:spMk id="4" creationId="{78C2E499-9564-4B8A-B79B-0F7ACCBA23D1}"/>
          </ac:spMkLst>
        </pc:spChg>
      </pc:sldChg>
      <pc:sldChg chg="modSp add mod ord">
        <pc:chgData name="Bin Tian" userId="e397d4e6-4b2d-47c1-b080-befae643805b" providerId="ADAL" clId="{AC015E83-6B5C-4F3E-A47B-E38BE14F81BF}" dt="2020-10-15T00:27:29.112" v="3512" actId="20577"/>
        <pc:sldMkLst>
          <pc:docMk/>
          <pc:sldMk cId="2220332556" sldId="1265"/>
        </pc:sldMkLst>
        <pc:spChg chg="mod">
          <ac:chgData name="Bin Tian" userId="e397d4e6-4b2d-47c1-b080-befae643805b" providerId="ADAL" clId="{AC015E83-6B5C-4F3E-A47B-E38BE14F81BF}" dt="2020-10-15T00:26:40.745" v="3503" actId="5793"/>
          <ac:spMkLst>
            <pc:docMk/>
            <pc:sldMk cId="2220332556" sldId="1265"/>
            <ac:spMk id="2" creationId="{B6859E93-49A5-44FC-876E-468919105D3D}"/>
          </ac:spMkLst>
        </pc:spChg>
        <pc:spChg chg="mod">
          <ac:chgData name="Bin Tian" userId="e397d4e6-4b2d-47c1-b080-befae643805b" providerId="ADAL" clId="{AC015E83-6B5C-4F3E-A47B-E38BE14F81BF}" dt="2020-10-15T00:27:29.112" v="3512" actId="20577"/>
          <ac:spMkLst>
            <pc:docMk/>
            <pc:sldMk cId="2220332556" sldId="1265"/>
            <ac:spMk id="4" creationId="{E77365A7-E15C-4E40-A86B-D124EB417F30}"/>
          </ac:spMkLst>
        </pc:spChg>
      </pc:sldChg>
      <pc:sldChg chg="modSp add mod">
        <pc:chgData name="Bin Tian" userId="e397d4e6-4b2d-47c1-b080-befae643805b" providerId="ADAL" clId="{AC015E83-6B5C-4F3E-A47B-E38BE14F81BF}" dt="2020-10-15T00:31:25.640" v="3670" actId="1076"/>
        <pc:sldMkLst>
          <pc:docMk/>
          <pc:sldMk cId="152038273" sldId="1266"/>
        </pc:sldMkLst>
        <pc:spChg chg="mod">
          <ac:chgData name="Bin Tian" userId="e397d4e6-4b2d-47c1-b080-befae643805b" providerId="ADAL" clId="{AC015E83-6B5C-4F3E-A47B-E38BE14F81BF}" dt="2020-10-15T00:31:25.640" v="3670" actId="1076"/>
          <ac:spMkLst>
            <pc:docMk/>
            <pc:sldMk cId="152038273" sldId="1266"/>
            <ac:spMk id="2" creationId="{B6859E93-49A5-44FC-876E-468919105D3D}"/>
          </ac:spMkLst>
        </pc:spChg>
        <pc:spChg chg="mod">
          <ac:chgData name="Bin Tian" userId="e397d4e6-4b2d-47c1-b080-befae643805b" providerId="ADAL" clId="{AC015E83-6B5C-4F3E-A47B-E38BE14F81BF}" dt="2020-10-15T00:29:08.076" v="3547" actId="20577"/>
          <ac:spMkLst>
            <pc:docMk/>
            <pc:sldMk cId="152038273" sldId="1266"/>
            <ac:spMk id="4" creationId="{E77365A7-E15C-4E40-A86B-D124EB417F30}"/>
          </ac:spMkLst>
        </pc:spChg>
      </pc:sldChg>
      <pc:sldChg chg="new del">
        <pc:chgData name="Bin Tian" userId="e397d4e6-4b2d-47c1-b080-befae643805b" providerId="ADAL" clId="{AC015E83-6B5C-4F3E-A47B-E38BE14F81BF}" dt="2020-10-15T00:57:02.832" v="5020" actId="47"/>
        <pc:sldMkLst>
          <pc:docMk/>
          <pc:sldMk cId="998403915" sldId="1267"/>
        </pc:sldMkLst>
      </pc:sldChg>
      <pc:sldChg chg="modSp new mod">
        <pc:chgData name="Bin Tian" userId="e397d4e6-4b2d-47c1-b080-befae643805b" providerId="ADAL" clId="{AC015E83-6B5C-4F3E-A47B-E38BE14F81BF}" dt="2020-10-15T22:06:54.020" v="6680" actId="20577"/>
        <pc:sldMkLst>
          <pc:docMk/>
          <pc:sldMk cId="2131409530" sldId="1268"/>
        </pc:sldMkLst>
        <pc:spChg chg="mod">
          <ac:chgData name="Bin Tian" userId="e397d4e6-4b2d-47c1-b080-befae643805b" providerId="ADAL" clId="{AC015E83-6B5C-4F3E-A47B-E38BE14F81BF}" dt="2020-10-15T22:06:54.020" v="6680" actId="20577"/>
          <ac:spMkLst>
            <pc:docMk/>
            <pc:sldMk cId="2131409530" sldId="1268"/>
            <ac:spMk id="2" creationId="{6ECCBEC5-0677-43C4-9862-4FA6D7FE9A3C}"/>
          </ac:spMkLst>
        </pc:spChg>
        <pc:spChg chg="mod">
          <ac:chgData name="Bin Tian" userId="e397d4e6-4b2d-47c1-b080-befae643805b" providerId="ADAL" clId="{AC015E83-6B5C-4F3E-A47B-E38BE14F81BF}" dt="2020-10-15T00:57:09.572" v="5021" actId="1076"/>
          <ac:spMkLst>
            <pc:docMk/>
            <pc:sldMk cId="2131409530" sldId="1268"/>
            <ac:spMk id="4" creationId="{CD31BAEE-F704-41D9-8CCD-6637B40F1A26}"/>
          </ac:spMkLst>
        </pc:spChg>
      </pc:sldChg>
      <pc:sldChg chg="modSp new mod">
        <pc:chgData name="Bin Tian" userId="e397d4e6-4b2d-47c1-b080-befae643805b" providerId="ADAL" clId="{AC015E83-6B5C-4F3E-A47B-E38BE14F81BF}" dt="2020-10-15T01:33:47.027" v="6133" actId="20577"/>
        <pc:sldMkLst>
          <pc:docMk/>
          <pc:sldMk cId="1912693587" sldId="1269"/>
        </pc:sldMkLst>
        <pc:spChg chg="mod">
          <ac:chgData name="Bin Tian" userId="e397d4e6-4b2d-47c1-b080-befae643805b" providerId="ADAL" clId="{AC015E83-6B5C-4F3E-A47B-E38BE14F81BF}" dt="2020-10-15T01:33:47.027" v="6133" actId="20577"/>
          <ac:spMkLst>
            <pc:docMk/>
            <pc:sldMk cId="1912693587" sldId="1269"/>
            <ac:spMk id="2" creationId="{433F5042-D7D0-481A-A26F-83CC8E633CF9}"/>
          </ac:spMkLst>
        </pc:spChg>
        <pc:spChg chg="mod">
          <ac:chgData name="Bin Tian" userId="e397d4e6-4b2d-47c1-b080-befae643805b" providerId="ADAL" clId="{AC015E83-6B5C-4F3E-A47B-E38BE14F81BF}" dt="2020-10-15T01:11:10.641" v="5366" actId="1076"/>
          <ac:spMkLst>
            <pc:docMk/>
            <pc:sldMk cId="1912693587" sldId="1269"/>
            <ac:spMk id="4" creationId="{7E498AC8-B861-4ED5-A127-CB2AC144F671}"/>
          </ac:spMkLst>
        </pc:spChg>
      </pc:sldChg>
      <pc:sldChg chg="modSp add mod">
        <pc:chgData name="Bin Tian" userId="e397d4e6-4b2d-47c1-b080-befae643805b" providerId="ADAL" clId="{AC015E83-6B5C-4F3E-A47B-E38BE14F81BF}" dt="2020-10-23T20:41:58.734" v="7013" actId="20577"/>
        <pc:sldMkLst>
          <pc:docMk/>
          <pc:sldMk cId="3886569860" sldId="1270"/>
        </pc:sldMkLst>
        <pc:spChg chg="mod">
          <ac:chgData name="Bin Tian" userId="e397d4e6-4b2d-47c1-b080-befae643805b" providerId="ADAL" clId="{AC015E83-6B5C-4F3E-A47B-E38BE14F81BF}" dt="2020-10-23T20:41:58.734" v="7013" actId="20577"/>
          <ac:spMkLst>
            <pc:docMk/>
            <pc:sldMk cId="3886569860" sldId="1270"/>
            <ac:spMk id="2" creationId="{B6859E93-49A5-44FC-876E-468919105D3D}"/>
          </ac:spMkLst>
        </pc:spChg>
        <pc:spChg chg="mod">
          <ac:chgData name="Bin Tian" userId="e397d4e6-4b2d-47c1-b080-befae643805b" providerId="ADAL" clId="{AC015E83-6B5C-4F3E-A47B-E38BE14F81BF}" dt="2020-10-15T01:13:43.501" v="5605" actId="20577"/>
          <ac:spMkLst>
            <pc:docMk/>
            <pc:sldMk cId="3886569860" sldId="1270"/>
            <ac:spMk id="4" creationId="{E77365A7-E15C-4E40-A86B-D124EB417F30}"/>
          </ac:spMkLst>
        </pc:spChg>
      </pc:sldChg>
      <pc:sldChg chg="modSp add mod">
        <pc:chgData name="Bin Tian" userId="e397d4e6-4b2d-47c1-b080-befae643805b" providerId="ADAL" clId="{AC015E83-6B5C-4F3E-A47B-E38BE14F81BF}" dt="2020-10-15T01:21:01.643" v="6129" actId="20577"/>
        <pc:sldMkLst>
          <pc:docMk/>
          <pc:sldMk cId="469498510" sldId="1271"/>
        </pc:sldMkLst>
        <pc:spChg chg="mod">
          <ac:chgData name="Bin Tian" userId="e397d4e6-4b2d-47c1-b080-befae643805b" providerId="ADAL" clId="{AC015E83-6B5C-4F3E-A47B-E38BE14F81BF}" dt="2020-10-15T01:21:01.643" v="6129" actId="20577"/>
          <ac:spMkLst>
            <pc:docMk/>
            <pc:sldMk cId="469498510" sldId="1271"/>
            <ac:spMk id="2" creationId="{B6859E93-49A5-44FC-876E-468919105D3D}"/>
          </ac:spMkLst>
        </pc:spChg>
        <pc:spChg chg="mod">
          <ac:chgData name="Bin Tian" userId="e397d4e6-4b2d-47c1-b080-befae643805b" providerId="ADAL" clId="{AC015E83-6B5C-4F3E-A47B-E38BE14F81BF}" dt="2020-10-15T01:18:24.699" v="5787" actId="20577"/>
          <ac:spMkLst>
            <pc:docMk/>
            <pc:sldMk cId="469498510" sldId="1271"/>
            <ac:spMk id="4" creationId="{E77365A7-E15C-4E40-A86B-D124EB417F30}"/>
          </ac:spMkLst>
        </pc:spChg>
      </pc:sldChg>
      <pc:sldChg chg="modSp add del mod">
        <pc:chgData name="Bin Tian" userId="e397d4e6-4b2d-47c1-b080-befae643805b" providerId="ADAL" clId="{AC015E83-6B5C-4F3E-A47B-E38BE14F81BF}" dt="2020-10-23T20:41:49.765" v="7012" actId="47"/>
        <pc:sldMkLst>
          <pc:docMk/>
          <pc:sldMk cId="1676719657" sldId="1272"/>
        </pc:sldMkLst>
        <pc:spChg chg="mod">
          <ac:chgData name="Bin Tian" userId="e397d4e6-4b2d-47c1-b080-befae643805b" providerId="ADAL" clId="{AC015E83-6B5C-4F3E-A47B-E38BE14F81BF}" dt="2020-10-23T20:41:29.098" v="7011" actId="20577"/>
          <ac:spMkLst>
            <pc:docMk/>
            <pc:sldMk cId="1676719657" sldId="1272"/>
            <ac:spMk id="2" creationId="{B6859E93-49A5-44FC-876E-468919105D3D}"/>
          </ac:spMkLst>
        </pc:spChg>
        <pc:spChg chg="mod">
          <ac:chgData name="Bin Tian" userId="e397d4e6-4b2d-47c1-b080-befae643805b" providerId="ADAL" clId="{AC015E83-6B5C-4F3E-A47B-E38BE14F81BF}" dt="2020-10-23T20:23:05.858" v="6937" actId="1076"/>
          <ac:spMkLst>
            <pc:docMk/>
            <pc:sldMk cId="1676719657" sldId="1272"/>
            <ac:spMk id="4" creationId="{E77365A7-E15C-4E40-A86B-D124EB417F30}"/>
          </ac:spMkLst>
        </pc:spChg>
      </pc:sldChg>
      <pc:sldMasterChg chg="modSp mod">
        <pc:chgData name="Bin Tian" userId="e397d4e6-4b2d-47c1-b080-befae643805b" providerId="ADAL" clId="{AC015E83-6B5C-4F3E-A47B-E38BE14F81BF}" dt="2020-10-14T21:36:50.651" v="24" actId="1076"/>
        <pc:sldMasterMkLst>
          <pc:docMk/>
          <pc:sldMasterMk cId="0" sldId="2147483648"/>
        </pc:sldMasterMkLst>
        <pc:spChg chg="mod">
          <ac:chgData name="Bin Tian" userId="e397d4e6-4b2d-47c1-b080-befae643805b" providerId="ADAL" clId="{AC015E83-6B5C-4F3E-A47B-E38BE14F81BF}" dt="2020-10-14T21:36:50.651" v="24" actId="1076"/>
          <ac:spMkLst>
            <pc:docMk/>
            <pc:sldMasterMk cId="0" sldId="2147483648"/>
            <ac:spMk id="11" creationId="{CB245E8C-54A1-40A6-B6AD-049B392D643B}"/>
          </ac:spMkLst>
        </pc:spChg>
        <pc:spChg chg="mod">
          <ac:chgData name="Bin Tian" userId="e397d4e6-4b2d-47c1-b080-befae643805b" providerId="ADAL" clId="{AC015E83-6B5C-4F3E-A47B-E38BE14F81BF}" dt="2020-10-14T21:36:31.999" v="7" actId="20577"/>
          <ac:spMkLst>
            <pc:docMk/>
            <pc:sldMasterMk cId="0" sldId="2147483648"/>
            <ac:spMk id="1031" creationId="{F47EBAF5-52AC-49CF-A3FD-31E596F2D8C6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802.11-19/xxxxr0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Alice Chen (Qualcomm)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 dirty="0"/>
              <a:t>doc.: IEEE 802.11-19/xxxxr0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286125" y="9615488"/>
            <a:ext cx="286861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Alice Chen (Qualcomm)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2">
            <a:extLst>
              <a:ext uri="{FF2B5EF4-FFF2-40B4-BE49-F238E27FC236}">
                <a16:creationId xmlns:a16="http://schemas.microsoft.com/office/drawing/2014/main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802.11-19/xxxxr0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Alice Chen (Qualcomm)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3A629FD-4ED0-4725-8B45-82D2B3BFEF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64CBFA8-9A69-4D2E-AFF7-F3FA7A729F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8620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FE0F447-7DAF-4F40-945E-510B714F88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9830A6D-8C9E-4B26-958C-BFDE032B00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88356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 dirty="0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0F0DBE41-23D8-4A5A-BF78-102A9350C2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6F7E5C-8145-4D78-8DFD-A73CB80D81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4FD36828-69CB-428A-B4D6-804E25381C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>
            <a:extLst>
              <a:ext uri="{FF2B5EF4-FFF2-40B4-BE49-F238E27FC236}">
                <a16:creationId xmlns:a16="http://schemas.microsoft.com/office/drawing/2014/main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D30F5B-BAFC-419E-8586-A86CFFD6A7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2EEC17A-EAB1-4A41-96DA-8B291E61E5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5186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228FD3-0ADC-4BF3-9A41-2994D8892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97E2182-2EB9-4C7C-9FBE-667E76C716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7119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9148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802.11-20/1656r0</a:t>
            </a:r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7">
            <a:extLst>
              <a:ext uri="{FF2B5EF4-FFF2-40B4-BE49-F238E27FC236}">
                <a16:creationId xmlns:a16="http://schemas.microsoft.com/office/drawing/2014/main" id="{CB245E8C-54A1-40A6-B6AD-049B392D643B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-180528" y="331013"/>
            <a:ext cx="2159596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October, 2020</a:t>
            </a:r>
          </a:p>
        </p:txBody>
      </p:sp>
      <p:sp>
        <p:nvSpPr>
          <p:cNvPr id="12" name="Rectangle 6">
            <a:extLst>
              <a:ext uri="{FF2B5EF4-FFF2-40B4-BE49-F238E27FC236}">
                <a16:creationId xmlns:a16="http://schemas.microsoft.com/office/drawing/2014/main" id="{00242BE9-34DB-416B-A8B6-9310C7468CF9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7170372" y="6487632"/>
            <a:ext cx="136402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GB" altLang="en-US" dirty="0"/>
              <a:t>Bin Tian (Qualcomm)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  <p:sldLayoutId id="2147485767" r:id="rId8"/>
    <p:sldLayoutId id="2147485768" r:id="rId9"/>
    <p:sldLayoutId id="2147485769" r:id="rId10"/>
    <p:sldLayoutId id="2147485770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Slide Number Placeholder 5">
            <a:extLst>
              <a:ext uri="{FF2B5EF4-FFF2-40B4-BE49-F238E27FC236}">
                <a16:creationId xmlns:a16="http://schemas.microsoft.com/office/drawing/2014/main" id="{4DFE3077-6BFB-4E1C-9218-0E8E2CEA9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B20EFD3-9F87-4CC4-BE12-53B84810E182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5365" name="Rectangle 2">
            <a:extLst>
              <a:ext uri="{FF2B5EF4-FFF2-40B4-BE49-F238E27FC236}">
                <a16:creationId xmlns:a16="http://schemas.microsoft.com/office/drawing/2014/main" id="{5EB80220-6DDA-46D8-A532-4F8294B75F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noFill/>
        </p:spPr>
        <p:txBody>
          <a:bodyPr/>
          <a:lstStyle/>
          <a:p>
            <a:r>
              <a:rPr lang="en-GB" altLang="en-US" dirty="0"/>
              <a:t>TBDs of 11be PHY Capabilities</a:t>
            </a:r>
          </a:p>
        </p:txBody>
      </p:sp>
      <p:sp>
        <p:nvSpPr>
          <p:cNvPr id="15366" name="Rectangle 4">
            <a:extLst>
              <a:ext uri="{FF2B5EF4-FFF2-40B4-BE49-F238E27FC236}">
                <a16:creationId xmlns:a16="http://schemas.microsoft.com/office/drawing/2014/main" id="{AAB4AADD-B9F4-45B4-B9D2-5B5E3506E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799" y="1971369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2020-10-14</a:t>
            </a:r>
          </a:p>
        </p:txBody>
      </p:sp>
      <p:sp>
        <p:nvSpPr>
          <p:cNvPr id="15368" name="Rectangle 6">
            <a:extLst>
              <a:ext uri="{FF2B5EF4-FFF2-40B4-BE49-F238E27FC236}">
                <a16:creationId xmlns:a16="http://schemas.microsoft.com/office/drawing/2014/main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2352369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1EEAD0EE-0DFD-4F81-B0C3-618EF9CBFB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7725339"/>
              </p:ext>
            </p:extLst>
          </p:nvPr>
        </p:nvGraphicFramePr>
        <p:xfrm>
          <a:off x="1152525" y="2998720"/>
          <a:ext cx="7391400" cy="202133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4456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9884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Bin Tian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6"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Qualcomm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btian@qti.qualcomm.com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1376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Sameer </a:t>
                      </a:r>
                      <a:r>
                        <a:rPr lang="en-US" sz="1100" dirty="0" err="1"/>
                        <a:t>Vermani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96283733"/>
                  </a:ext>
                </a:extLst>
              </a:tr>
              <a:tr h="19988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Steve Shellhammer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431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Youhan Kim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54585805"/>
                  </a:ext>
                </a:extLst>
              </a:tr>
              <a:tr h="1295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5110212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2084387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6859E93-49A5-44FC-876E-468919105D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1646" y="1448594"/>
            <a:ext cx="7772400" cy="4114800"/>
          </a:xfrm>
        </p:spPr>
        <p:txBody>
          <a:bodyPr/>
          <a:lstStyle/>
          <a:p>
            <a:r>
              <a:rPr lang="en-US" dirty="0"/>
              <a:t>Do you support that in 11be</a:t>
            </a:r>
          </a:p>
          <a:p>
            <a:pPr lvl="1"/>
            <a:r>
              <a:rPr lang="en-US" sz="1800" dirty="0"/>
              <a:t>For non-AP STA, mandatory to support</a:t>
            </a:r>
          </a:p>
          <a:p>
            <a:pPr lvl="2"/>
            <a:r>
              <a:rPr lang="en-US" dirty="0"/>
              <a:t> In OFDMA Rx, any preamble puncturing pattern allowed by </a:t>
            </a:r>
            <a:r>
              <a:rPr lang="en-GB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Motion 131, #SP195</a:t>
            </a:r>
            <a:endParaRPr lang="en-US" dirty="0"/>
          </a:p>
          <a:p>
            <a:pPr lvl="2"/>
            <a:r>
              <a:rPr lang="en-US" dirty="0"/>
              <a:t> In non-OFDMA Tx and Rx, any preamble puncturing pattern needed to support mandatory MRU </a:t>
            </a:r>
            <a:r>
              <a:rPr lang="en-US" dirty="0">
                <a:effectLst/>
                <a:ea typeface="Times New Roman" panose="02020603050405020304" pitchFamily="18" charset="0"/>
              </a:rPr>
              <a:t>for non-OFDMA as specified in D0.1 36.3.2.3.3</a:t>
            </a:r>
            <a:endParaRPr lang="en-US" sz="2000" dirty="0"/>
          </a:p>
          <a:p>
            <a:pPr lvl="1"/>
            <a:r>
              <a:rPr lang="en-US" sz="1800" dirty="0"/>
              <a:t>For AP, mandatory to support </a:t>
            </a:r>
          </a:p>
          <a:p>
            <a:pPr lvl="2"/>
            <a:r>
              <a:rPr lang="en-US" dirty="0"/>
              <a:t>In OFDMA Tx and non-OFDMA Tx and Rx,  any preamble puncturing pattern that needs to be supported for mandatory MRU in non-OFDMA </a:t>
            </a:r>
            <a:r>
              <a:rPr lang="en-US" dirty="0">
                <a:effectLst/>
                <a:ea typeface="Times New Roman" panose="02020603050405020304" pitchFamily="18" charset="0"/>
              </a:rPr>
              <a:t>as specified in D0.1 36.3.2.3.3</a:t>
            </a:r>
            <a:endParaRPr lang="en-US" dirty="0"/>
          </a:p>
          <a:p>
            <a:pPr lvl="3"/>
            <a:endParaRPr lang="en-US" dirty="0"/>
          </a:p>
          <a:p>
            <a:r>
              <a:rPr lang="en-US" dirty="0"/>
              <a:t>Y/N/ABS 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7701222-EF2C-4BAD-97AE-E033C076F6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10</a:t>
            </a:fld>
            <a:endParaRPr lang="en-GB" alt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E77365A7-E15C-4E40-A86B-D124EB417F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381794"/>
            <a:ext cx="7772400" cy="1066800"/>
          </a:xfrm>
        </p:spPr>
        <p:txBody>
          <a:bodyPr/>
          <a:lstStyle/>
          <a:p>
            <a:r>
              <a:rPr lang="en-US" dirty="0"/>
              <a:t>SP 1</a:t>
            </a:r>
          </a:p>
        </p:txBody>
      </p:sp>
    </p:spTree>
    <p:extLst>
      <p:ext uri="{BB962C8B-B14F-4D97-AF65-F5344CB8AC3E}">
        <p14:creationId xmlns:p14="http://schemas.microsoft.com/office/powerpoint/2010/main" val="10472780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6859E93-49A5-44FC-876E-468919105D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4114800"/>
          </a:xfrm>
        </p:spPr>
        <p:txBody>
          <a:bodyPr/>
          <a:lstStyle/>
          <a:p>
            <a:r>
              <a:rPr lang="en-US" dirty="0"/>
              <a:t>Do you agree the following DCM+MCS0 support requirement in 11be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Microsoft Sans Serif" panose="020B0604020202020204" pitchFamily="34" charset="0"/>
              <a:buChar char="◦"/>
              <a:tabLst>
                <a:tab pos="914400" algn="l"/>
              </a:tabLst>
            </a:pPr>
            <a:r>
              <a:rPr lang="en-US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Mandatory </a:t>
            </a:r>
            <a:r>
              <a:rPr lang="en-US" sz="1800" dirty="0">
                <a:ea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endParaRPr lang="en-US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43000" marR="0" lvl="2" indent="-228600">
              <a:spcBef>
                <a:spcPts val="0"/>
              </a:spcBef>
              <a:spcAft>
                <a:spcPts val="0"/>
              </a:spcAft>
              <a:buFont typeface="Microsoft Sans Serif" panose="020B0604020202020204" pitchFamily="34" charset="0"/>
              <a:buChar char="•"/>
              <a:tabLst>
                <a:tab pos="1371600" algn="l"/>
              </a:tabLst>
            </a:pPr>
            <a:r>
              <a:rPr lang="de-DE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RU 26, 52, 106 and 242 for 20 MHz-only STAs</a:t>
            </a:r>
          </a:p>
          <a:p>
            <a:pPr marL="1143000" marR="0" lvl="2" indent="-228600">
              <a:spcBef>
                <a:spcPts val="0"/>
              </a:spcBef>
              <a:spcAft>
                <a:spcPts val="0"/>
              </a:spcAft>
              <a:buFont typeface="Microsoft Sans Serif" panose="020B0604020202020204" pitchFamily="34" charset="0"/>
              <a:buChar char="•"/>
              <a:tabLst>
                <a:tab pos="1371600" algn="l"/>
              </a:tabLst>
            </a:pPr>
            <a:r>
              <a:rPr lang="de-DE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RU 26, 52, 106, 242, 484 and 996 for non 20 MHz-only STAs</a:t>
            </a:r>
          </a:p>
          <a:p>
            <a:pPr marL="800100" lvl="1" indent="-228600">
              <a:spcBef>
                <a:spcPts val="0"/>
              </a:spcBef>
              <a:spcAft>
                <a:spcPts val="0"/>
              </a:spcAft>
              <a:buFont typeface="Microsoft Sans Serif" panose="020B0604020202020204" pitchFamily="34" charset="0"/>
              <a:buChar char="•"/>
              <a:tabLst>
                <a:tab pos="1371600" algn="l"/>
              </a:tabLst>
            </a:pPr>
            <a:r>
              <a:rPr lang="de-DE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Conditional mandatory in  </a:t>
            </a:r>
          </a:p>
          <a:p>
            <a:pPr marL="1143000" lvl="2">
              <a:spcBef>
                <a:spcPts val="0"/>
              </a:spcBef>
              <a:spcAft>
                <a:spcPts val="0"/>
              </a:spcAft>
              <a:buFont typeface="Microsoft Sans Serif" panose="020B0604020202020204" pitchFamily="34" charset="0"/>
              <a:buChar char="•"/>
              <a:tabLst>
                <a:tab pos="1371600" algn="l"/>
              </a:tabLst>
            </a:pPr>
            <a:r>
              <a:rPr lang="de-DE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RU 2x996 when STA supports 160 MHz</a:t>
            </a:r>
          </a:p>
          <a:p>
            <a:pPr marL="1143000" lvl="2">
              <a:spcBef>
                <a:spcPts val="0"/>
              </a:spcBef>
              <a:spcAft>
                <a:spcPts val="0"/>
              </a:spcAft>
              <a:buFont typeface="Microsoft Sans Serif" panose="020B0604020202020204" pitchFamily="34" charset="0"/>
              <a:buChar char="•"/>
              <a:tabLst>
                <a:tab pos="1371600" algn="l"/>
              </a:tabLst>
            </a:pPr>
            <a:r>
              <a:rPr lang="de-DE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RU 2x996 and 4x996 when STA supports 320 MHz</a:t>
            </a:r>
            <a:endParaRPr lang="en-US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Microsoft Sans Serif" panose="020B0604020202020204" pitchFamily="34" charset="0"/>
              <a:buChar char="◦"/>
              <a:tabLst>
                <a:tab pos="914400" algn="l"/>
              </a:tabLst>
            </a:pPr>
            <a:r>
              <a:rPr lang="de-DE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Optional in</a:t>
            </a:r>
            <a:endParaRPr lang="en-US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43000" marR="0" lvl="2" indent="-228600">
              <a:spcBef>
                <a:spcPts val="0"/>
              </a:spcBef>
              <a:spcAft>
                <a:spcPts val="0"/>
              </a:spcAft>
              <a:buFont typeface="Microsoft Sans Serif" panose="020B0604020202020204" pitchFamily="34" charset="0"/>
              <a:buChar char="•"/>
              <a:tabLst>
                <a:tab pos="1371600" algn="l"/>
              </a:tabLst>
            </a:pPr>
            <a:r>
              <a:rPr lang="de-DE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MRU 52+26, 106+26, 484+242, 996+484, 996+484+242, 3x996</a:t>
            </a:r>
            <a:endParaRPr lang="en-US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Microsoft Sans Serif" panose="020B0604020202020204" pitchFamily="34" charset="0"/>
              <a:buChar char="◦"/>
              <a:tabLst>
                <a:tab pos="914400" algn="l"/>
              </a:tabLst>
            </a:pPr>
            <a:r>
              <a:rPr lang="de-DE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Not supported in</a:t>
            </a:r>
            <a:endParaRPr lang="en-US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2"/>
            <a:r>
              <a:rPr lang="de-DE" dirty="0">
                <a:effectLst/>
                <a:ea typeface="Times New Roman" panose="02020603050405020304" pitchFamily="18" charset="0"/>
              </a:rPr>
              <a:t>MRU 2x996+484, 3x996+484</a:t>
            </a:r>
            <a:endParaRPr lang="en-US" dirty="0"/>
          </a:p>
          <a:p>
            <a:pPr lvl="3"/>
            <a:endParaRPr lang="en-US" dirty="0"/>
          </a:p>
          <a:p>
            <a:r>
              <a:rPr lang="en-US" dirty="0"/>
              <a:t>Y/N/ABS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7701222-EF2C-4BAD-97AE-E033C076F6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11</a:t>
            </a:fld>
            <a:endParaRPr lang="en-GB" alt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E77365A7-E15C-4E40-A86B-D124EB417F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381794"/>
            <a:ext cx="7772400" cy="1066800"/>
          </a:xfrm>
        </p:spPr>
        <p:txBody>
          <a:bodyPr/>
          <a:lstStyle/>
          <a:p>
            <a:r>
              <a:rPr lang="en-US" dirty="0"/>
              <a:t>SP 2</a:t>
            </a:r>
          </a:p>
        </p:txBody>
      </p:sp>
    </p:spTree>
    <p:extLst>
      <p:ext uri="{BB962C8B-B14F-4D97-AF65-F5344CB8AC3E}">
        <p14:creationId xmlns:p14="http://schemas.microsoft.com/office/powerpoint/2010/main" val="22203325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6859E93-49A5-44FC-876E-468919105D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the optional support of </a:t>
            </a:r>
            <a:r>
              <a:rPr lang="en-US" dirty="0" err="1"/>
              <a:t>Dup+DCM</a:t>
            </a:r>
            <a:r>
              <a:rPr lang="en-US" dirty="0"/>
              <a:t> mode for 6GHz band LPI channel in 11be?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Y/N/ABS 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7701222-EF2C-4BAD-97AE-E033C076F6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12</a:t>
            </a:fld>
            <a:endParaRPr lang="en-GB" alt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E77365A7-E15C-4E40-A86B-D124EB417F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3</a:t>
            </a:r>
          </a:p>
        </p:txBody>
      </p:sp>
    </p:spTree>
    <p:extLst>
      <p:ext uri="{BB962C8B-B14F-4D97-AF65-F5344CB8AC3E}">
        <p14:creationId xmlns:p14="http://schemas.microsoft.com/office/powerpoint/2010/main" val="16772043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6859E93-49A5-44FC-876E-468919105D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7421" y="1484784"/>
            <a:ext cx="7772400" cy="4114800"/>
          </a:xfrm>
        </p:spPr>
        <p:txBody>
          <a:bodyPr/>
          <a:lstStyle/>
          <a:p>
            <a:r>
              <a:rPr lang="en-US" dirty="0"/>
              <a:t>Do you agree the following mandatory/optional support requirement of LTF+GI combinations in 11be ?</a:t>
            </a:r>
          </a:p>
          <a:p>
            <a:pPr lvl="1"/>
            <a:r>
              <a:rPr lang="en-US" sz="1600" dirty="0"/>
              <a:t>MU PPDU</a:t>
            </a:r>
          </a:p>
          <a:p>
            <a:pPr marL="1028700" lvl="2" algn="just">
              <a:spcBef>
                <a:spcPts val="0"/>
              </a:spcBef>
              <a:spcAft>
                <a:spcPts val="0"/>
              </a:spcAft>
            </a:pPr>
            <a:r>
              <a:rPr lang="en-GB" sz="1400" dirty="0">
                <a:effectLst/>
                <a:ea typeface="Times New Roman" panose="02020603050405020304" pitchFamily="18" charset="0"/>
              </a:rPr>
              <a:t>2x LTF + 0.8us GI (M)</a:t>
            </a:r>
            <a:endParaRPr lang="en-US" sz="1400" dirty="0">
              <a:effectLst/>
              <a:ea typeface="Times New Roman" panose="02020603050405020304" pitchFamily="18" charset="0"/>
            </a:endParaRPr>
          </a:p>
          <a:p>
            <a:pPr marL="1028700" lvl="2" algn="just">
              <a:spcBef>
                <a:spcPts val="0"/>
              </a:spcBef>
              <a:spcAft>
                <a:spcPts val="0"/>
              </a:spcAft>
            </a:pPr>
            <a:r>
              <a:rPr lang="en-GB" sz="1400" dirty="0">
                <a:effectLst/>
                <a:ea typeface="Times New Roman" panose="02020603050405020304" pitchFamily="18" charset="0"/>
              </a:rPr>
              <a:t>2x LTF + 1.6us GI (M)</a:t>
            </a:r>
            <a:endParaRPr lang="en-US" sz="1400" dirty="0">
              <a:effectLst/>
              <a:ea typeface="Times New Roman" panose="02020603050405020304" pitchFamily="18" charset="0"/>
            </a:endParaRPr>
          </a:p>
          <a:p>
            <a:pPr marL="1028700" lvl="2" algn="just">
              <a:spcBef>
                <a:spcPts val="0"/>
              </a:spcBef>
              <a:spcAft>
                <a:spcPts val="0"/>
              </a:spcAft>
            </a:pPr>
            <a:r>
              <a:rPr lang="en-GB" sz="1400" dirty="0">
                <a:effectLst/>
                <a:ea typeface="Times New Roman" panose="02020603050405020304" pitchFamily="18" charset="0"/>
              </a:rPr>
              <a:t>4x LTF + 3.2us GI (M)</a:t>
            </a:r>
          </a:p>
          <a:p>
            <a:pPr marL="1028700" lvl="2" algn="just">
              <a:spcBef>
                <a:spcPts val="0"/>
              </a:spcBef>
              <a:spcAft>
                <a:spcPts val="0"/>
              </a:spcAft>
            </a:pPr>
            <a:r>
              <a:rPr lang="en-GB" sz="1400" dirty="0">
                <a:ea typeface="Times New Roman" panose="02020603050405020304" pitchFamily="18" charset="0"/>
              </a:rPr>
              <a:t>4x LTF + 0.8us GI (O)</a:t>
            </a:r>
            <a:endParaRPr lang="en-GB" sz="1400" b="1" i="1" dirty="0">
              <a:ea typeface="Times New Roman" panose="02020603050405020304" pitchFamily="18" charset="0"/>
            </a:endParaRPr>
          </a:p>
          <a:p>
            <a:pPr lvl="1"/>
            <a:r>
              <a:rPr lang="en-GB" sz="1400" dirty="0">
                <a:effectLst/>
                <a:ea typeface="Times New Roman" panose="02020603050405020304" pitchFamily="18" charset="0"/>
              </a:rPr>
              <a:t>TB  PPDU</a:t>
            </a:r>
          </a:p>
          <a:p>
            <a:pPr lvl="2"/>
            <a:r>
              <a:rPr lang="en-GB" sz="1400" dirty="0">
                <a:ea typeface="Times New Roman" panose="02020603050405020304" pitchFamily="18" charset="0"/>
              </a:rPr>
              <a:t>2x LTF+1.6us GI  (M)</a:t>
            </a:r>
          </a:p>
          <a:p>
            <a:pPr lvl="2"/>
            <a:r>
              <a:rPr lang="en-GB" sz="1400" dirty="0">
                <a:effectLst/>
                <a:ea typeface="Times New Roman" panose="02020603050405020304" pitchFamily="18" charset="0"/>
              </a:rPr>
              <a:t>4x LTF + 3</a:t>
            </a:r>
            <a:r>
              <a:rPr lang="en-GB" sz="1400" dirty="0">
                <a:ea typeface="Times New Roman" panose="02020603050405020304" pitchFamily="18" charset="0"/>
              </a:rPr>
              <a:t>.2us GI (M)</a:t>
            </a:r>
          </a:p>
          <a:p>
            <a:pPr lvl="2"/>
            <a:r>
              <a:rPr lang="en-GB" sz="1400" dirty="0">
                <a:effectLst/>
                <a:ea typeface="Times New Roman" panose="02020603050405020304" pitchFamily="18" charset="0"/>
              </a:rPr>
              <a:t>1x LTF + 1.6us GI (M)</a:t>
            </a:r>
          </a:p>
          <a:p>
            <a:pPr lvl="1"/>
            <a:r>
              <a:rPr lang="en-GB" sz="1400" dirty="0">
                <a:latin typeface="Times New Roman" panose="02020603050405020304" pitchFamily="18" charset="0"/>
              </a:rPr>
              <a:t>NDP </a:t>
            </a:r>
          </a:p>
          <a:p>
            <a:pPr lvl="2"/>
            <a:r>
              <a:rPr lang="en-GB" sz="1400" dirty="0">
                <a:latin typeface="Times New Roman" panose="02020603050405020304" pitchFamily="18" charset="0"/>
              </a:rPr>
              <a:t>2x LTF + 0.8us GI (M)</a:t>
            </a:r>
          </a:p>
          <a:p>
            <a:pPr lvl="2"/>
            <a:r>
              <a:rPr lang="en-GB" sz="1400" dirty="0">
                <a:latin typeface="Times New Roman" panose="02020603050405020304" pitchFamily="18" charset="0"/>
              </a:rPr>
              <a:t>2x LTF + 1.6us GI (M)</a:t>
            </a:r>
          </a:p>
          <a:p>
            <a:pPr lvl="2"/>
            <a:r>
              <a:rPr lang="en-GB" sz="1400" dirty="0">
                <a:latin typeface="Times New Roman" panose="02020603050405020304" pitchFamily="18" charset="0"/>
              </a:rPr>
              <a:t>4x LTF + 3.2us GI (O)</a:t>
            </a:r>
          </a:p>
          <a:p>
            <a:endParaRPr lang="en-US" dirty="0"/>
          </a:p>
          <a:p>
            <a:r>
              <a:rPr lang="en-US" dirty="0"/>
              <a:t>Y/N/ABS 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7701222-EF2C-4BAD-97AE-E033C076F6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13</a:t>
            </a:fld>
            <a:endParaRPr lang="en-GB" alt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E77365A7-E15C-4E40-A86B-D124EB417F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4</a:t>
            </a:r>
          </a:p>
        </p:txBody>
      </p:sp>
    </p:spTree>
    <p:extLst>
      <p:ext uri="{BB962C8B-B14F-4D97-AF65-F5344CB8AC3E}">
        <p14:creationId xmlns:p14="http://schemas.microsoft.com/office/powerpoint/2010/main" val="1520382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6859E93-49A5-44FC-876E-468919105D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3900" y="1752600"/>
            <a:ext cx="7772400" cy="4114800"/>
          </a:xfrm>
        </p:spPr>
        <p:txBody>
          <a:bodyPr/>
          <a:lstStyle/>
          <a:p>
            <a:r>
              <a:rPr lang="en-US" dirty="0"/>
              <a:t>Do you agree that in 11be UL TB PPDU does not support masked LTF mode and only mandate non-AP STA to support</a:t>
            </a:r>
          </a:p>
          <a:p>
            <a:pPr lvl="1"/>
            <a:r>
              <a:rPr lang="en-US" dirty="0"/>
              <a:t>1x LTF+1.6us CP mode</a:t>
            </a:r>
          </a:p>
          <a:p>
            <a:pPr lvl="1"/>
            <a:r>
              <a:rPr lang="en-US" dirty="0"/>
              <a:t>Single stream pilot LTF mode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Y/N/ABS 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7701222-EF2C-4BAD-97AE-E033C076F6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14</a:t>
            </a:fld>
            <a:endParaRPr lang="en-GB" alt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E77365A7-E15C-4E40-A86B-D124EB417F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5</a:t>
            </a:r>
          </a:p>
        </p:txBody>
      </p:sp>
    </p:spTree>
    <p:extLst>
      <p:ext uri="{BB962C8B-B14F-4D97-AF65-F5344CB8AC3E}">
        <p14:creationId xmlns:p14="http://schemas.microsoft.com/office/powerpoint/2010/main" val="4387743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6859E93-49A5-44FC-876E-468919105D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3900" y="1752600"/>
            <a:ext cx="7772400" cy="4114800"/>
          </a:xfrm>
        </p:spPr>
        <p:txBody>
          <a:bodyPr/>
          <a:lstStyle/>
          <a:p>
            <a:r>
              <a:rPr lang="en-US" dirty="0">
                <a:ea typeface="SimSun" panose="02010600030101010101" pitchFamily="2" charset="-122"/>
                <a:cs typeface="Times New Roman" panose="02020603050405020304" pitchFamily="18" charset="0"/>
              </a:rPr>
              <a:t>Do you support in 11be t</a:t>
            </a:r>
            <a:r>
              <a:rPr lang="en-US" sz="2400" dirty="0">
                <a:effectLst/>
                <a:ea typeface="SimSun" panose="02010600030101010101" pitchFamily="2" charset="-122"/>
                <a:cs typeface="Times New Roman" panose="02020603050405020304" pitchFamily="18" charset="0"/>
              </a:rPr>
              <a:t>he non-AP EHT STA shall support transmitting UL MU-MIMO where the total spatial streams summed across all users is less than or equal to </a:t>
            </a:r>
            <a:r>
              <a:rPr lang="en-US" sz="2400" dirty="0">
                <a:ea typeface="SimSun" panose="02010600030101010101" pitchFamily="2" charset="-122"/>
                <a:cs typeface="Times New Roman" panose="02020603050405020304" pitchFamily="18" charset="0"/>
              </a:rPr>
              <a:t>8 </a:t>
            </a:r>
            <a:r>
              <a:rPr lang="en-US" dirty="0">
                <a:ea typeface="SimSun" panose="02010600030101010101" pitchFamily="2" charset="-122"/>
                <a:cs typeface="Times New Roman" panose="02020603050405020304" pitchFamily="18" charset="0"/>
              </a:rPr>
              <a:t>in R1?</a:t>
            </a:r>
          </a:p>
          <a:p>
            <a:pPr lvl="1"/>
            <a:r>
              <a:rPr lang="en-US" dirty="0">
                <a:effectLst/>
                <a:ea typeface="SimSun" panose="02010600030101010101" pitchFamily="2" charset="-122"/>
                <a:cs typeface="Times New Roman" panose="02020603050405020304" pitchFamily="18" charset="0"/>
              </a:rPr>
              <a:t>Note</a:t>
            </a:r>
            <a:r>
              <a:rPr lang="en-US" dirty="0">
                <a:ea typeface="SimSun" panose="02010600030101010101" pitchFamily="2" charset="-122"/>
                <a:cs typeface="Times New Roman" panose="02020603050405020304" pitchFamily="18" charset="0"/>
              </a:rPr>
              <a:t>: same as in 11ax</a:t>
            </a:r>
            <a:endParaRPr lang="en-US" dirty="0">
              <a:effectLst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r>
              <a:rPr lang="en-US" dirty="0"/>
              <a:t>Y/N/ABS 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7701222-EF2C-4BAD-97AE-E033C076F6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15</a:t>
            </a:fld>
            <a:endParaRPr lang="en-GB" alt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E77365A7-E15C-4E40-A86B-D124EB417F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6</a:t>
            </a:r>
          </a:p>
        </p:txBody>
      </p:sp>
    </p:spTree>
    <p:extLst>
      <p:ext uri="{BB962C8B-B14F-4D97-AF65-F5344CB8AC3E}">
        <p14:creationId xmlns:p14="http://schemas.microsoft.com/office/powerpoint/2010/main" val="38865698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6859E93-49A5-44FC-876E-468919105D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3900" y="1752600"/>
            <a:ext cx="7772400" cy="4114800"/>
          </a:xfrm>
        </p:spPr>
        <p:txBody>
          <a:bodyPr/>
          <a:lstStyle/>
          <a:p>
            <a:r>
              <a:rPr lang="en-US" dirty="0">
                <a:ea typeface="SimSun" panose="02010600030101010101" pitchFamily="2" charset="-122"/>
                <a:cs typeface="Times New Roman" panose="02020603050405020304" pitchFamily="18" charset="0"/>
              </a:rPr>
              <a:t>Do you support to amend </a:t>
            </a:r>
            <a:r>
              <a:rPr lang="en-GB" sz="2000" dirty="0">
                <a:effectLst/>
                <a:ea typeface="Times New Roman" panose="02020603050405020304" pitchFamily="18" charset="0"/>
              </a:rPr>
              <a:t>motion 124, #SP181 as </a:t>
            </a:r>
          </a:p>
          <a:p>
            <a:pPr lvl="1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GB" sz="1600" dirty="0">
                <a:effectLst/>
                <a:ea typeface="Times New Roman" panose="02020603050405020304" pitchFamily="18" charset="0"/>
              </a:rPr>
              <a:t>DL MU-MIMO</a:t>
            </a:r>
            <a:endParaRPr lang="en-US" sz="1600" dirty="0">
              <a:effectLst/>
              <a:ea typeface="Times New Roman" panose="02020603050405020304" pitchFamily="18" charset="0"/>
            </a:endParaRPr>
          </a:p>
          <a:p>
            <a:pPr lvl="2" indent="-285750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GB" dirty="0">
                <a:effectLst/>
                <a:ea typeface="Times New Roman" panose="02020603050405020304" pitchFamily="18" charset="0"/>
              </a:rPr>
              <a:t>Mandatory support for AP with &gt;=4 antennas</a:t>
            </a:r>
            <a:endParaRPr lang="en-US" dirty="0">
              <a:effectLst/>
              <a:ea typeface="Times New Roman" panose="02020603050405020304" pitchFamily="18" charset="0"/>
            </a:endParaRPr>
          </a:p>
          <a:p>
            <a:pPr lvl="2" indent="-285750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GB" dirty="0">
                <a:effectLst/>
                <a:ea typeface="Times New Roman" panose="02020603050405020304" pitchFamily="18" charset="0"/>
              </a:rPr>
              <a:t>Mandatory support for client</a:t>
            </a:r>
            <a:endParaRPr lang="en-US" dirty="0">
              <a:effectLst/>
              <a:ea typeface="Times New Roman" panose="02020603050405020304" pitchFamily="18" charset="0"/>
            </a:endParaRPr>
          </a:p>
          <a:p>
            <a:pPr lvl="2" indent="-285750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dirty="0">
                <a:effectLst/>
                <a:highlight>
                  <a:srgbClr val="FFFF00"/>
                </a:highlight>
                <a:ea typeface="Times New Roman" panose="02020603050405020304" pitchFamily="18" charset="0"/>
              </a:rPr>
              <a:t>Mandatory for non-OFDMA on all RU/M-RU size&gt;=242 in supported BW</a:t>
            </a:r>
          </a:p>
          <a:p>
            <a:pPr lvl="2" indent="-285750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dirty="0">
                <a:highlight>
                  <a:srgbClr val="FFFF00"/>
                </a:highlight>
                <a:ea typeface="Times New Roman" panose="02020603050405020304" pitchFamily="18" charset="0"/>
              </a:rPr>
              <a:t>Optional for OFDMA+MU-MIMO operation</a:t>
            </a:r>
            <a:endParaRPr lang="en-US" dirty="0">
              <a:effectLst/>
              <a:highlight>
                <a:srgbClr val="FFFF00"/>
              </a:highlight>
              <a:ea typeface="Times New Roman" panose="02020603050405020304" pitchFamily="18" charset="0"/>
            </a:endParaRPr>
          </a:p>
          <a:p>
            <a:pPr lvl="1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GB" sz="1600" dirty="0">
                <a:effectLst/>
                <a:ea typeface="Times New Roman" panose="02020603050405020304" pitchFamily="18" charset="0"/>
              </a:rPr>
              <a:t>UL MU-MIMO</a:t>
            </a:r>
            <a:endParaRPr lang="en-US" sz="1600" dirty="0">
              <a:effectLst/>
              <a:ea typeface="Times New Roman" panose="02020603050405020304" pitchFamily="18" charset="0"/>
            </a:endParaRPr>
          </a:p>
          <a:p>
            <a:pPr lvl="2" indent="-285750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GB" dirty="0">
                <a:effectLst/>
                <a:ea typeface="Times New Roman" panose="02020603050405020304" pitchFamily="18" charset="0"/>
              </a:rPr>
              <a:t>Mandatory support for AP with &gt;=4 antennas</a:t>
            </a:r>
            <a:endParaRPr lang="en-US" dirty="0">
              <a:effectLst/>
              <a:ea typeface="Times New Roman" panose="02020603050405020304" pitchFamily="18" charset="0"/>
            </a:endParaRPr>
          </a:p>
          <a:p>
            <a:pPr lvl="2" indent="-285750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GB" dirty="0">
                <a:effectLst/>
                <a:ea typeface="Times New Roman" panose="02020603050405020304" pitchFamily="18" charset="0"/>
              </a:rPr>
              <a:t>Mandatory support for client</a:t>
            </a:r>
            <a:endParaRPr lang="en-US" dirty="0">
              <a:effectLst/>
              <a:ea typeface="Times New Roman" panose="02020603050405020304" pitchFamily="18" charset="0"/>
            </a:endParaRPr>
          </a:p>
          <a:p>
            <a:pPr lvl="2" indent="-285750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dirty="0">
                <a:effectLst/>
                <a:highlight>
                  <a:srgbClr val="FFFF00"/>
                </a:highlight>
                <a:ea typeface="Times New Roman" panose="02020603050405020304" pitchFamily="18" charset="0"/>
              </a:rPr>
              <a:t>Mandatory for non-OFDMA on all RU/M-RU size&gt;=242 in supported BW</a:t>
            </a:r>
          </a:p>
          <a:p>
            <a:pPr lvl="2" indent="-285750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dirty="0">
                <a:highlight>
                  <a:srgbClr val="FFFF00"/>
                </a:highlight>
                <a:ea typeface="Times New Roman" panose="02020603050405020304" pitchFamily="18" charset="0"/>
              </a:rPr>
              <a:t>Optional for OFDMA+MU-MIMO operation</a:t>
            </a:r>
            <a:endParaRPr lang="en-US" dirty="0">
              <a:effectLst/>
              <a:highlight>
                <a:srgbClr val="FFFF00"/>
              </a:highlight>
              <a:ea typeface="Times New Roman" panose="02020603050405020304" pitchFamily="18" charset="0"/>
            </a:endParaRPr>
          </a:p>
          <a:p>
            <a:endParaRPr lang="en-US" dirty="0"/>
          </a:p>
          <a:p>
            <a:r>
              <a:rPr lang="en-US" dirty="0"/>
              <a:t>Y/N/ABS 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7701222-EF2C-4BAD-97AE-E033C076F6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16</a:t>
            </a:fld>
            <a:endParaRPr lang="en-GB" alt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E77365A7-E15C-4E40-A86B-D124EB417F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7</a:t>
            </a:r>
          </a:p>
        </p:txBody>
      </p:sp>
    </p:spTree>
    <p:extLst>
      <p:ext uri="{BB962C8B-B14F-4D97-AF65-F5344CB8AC3E}">
        <p14:creationId xmlns:p14="http://schemas.microsoft.com/office/powerpoint/2010/main" val="4694985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8D60FB4-5CDC-4F3D-983A-EF1DB8F673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9806" y="1524000"/>
            <a:ext cx="8240588" cy="4114800"/>
          </a:xfrm>
        </p:spPr>
        <p:txBody>
          <a:bodyPr/>
          <a:lstStyle/>
          <a:p>
            <a:r>
              <a:rPr lang="en-US" dirty="0"/>
              <a:t>In D0.1, 36.1.1 Introduction to the EHT PHY lists the following TBDs which need to be resolved</a:t>
            </a:r>
          </a:p>
          <a:p>
            <a:pPr marL="685800" lvl="1" algn="just">
              <a:spcBef>
                <a:spcPts val="600"/>
              </a:spcBef>
              <a:spcAft>
                <a:spcPts val="0"/>
              </a:spcAft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</a:tabLst>
            </a:pPr>
            <a:r>
              <a:rPr lang="en-US" sz="1600" dirty="0">
                <a:solidFill>
                  <a:srgbClr val="000000"/>
                </a:solidFill>
                <a:effectLst/>
                <a:highlight>
                  <a:srgbClr val="FFFF00"/>
                </a:highlight>
                <a:ea typeface="SimSun" panose="02010600030101010101" pitchFamily="2" charset="-122"/>
              </a:rPr>
              <a:t>Mandatory or optional support of preamble puncturing</a:t>
            </a:r>
          </a:p>
          <a:p>
            <a:pPr marL="685800" lvl="1" algn="just">
              <a:spcBef>
                <a:spcPts val="600"/>
              </a:spcBef>
              <a:spcAft>
                <a:spcPts val="0"/>
              </a:spcAft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</a:tabLst>
            </a:pPr>
            <a:r>
              <a:rPr lang="en-US" sz="1600" dirty="0">
                <a:solidFill>
                  <a:srgbClr val="000000"/>
                </a:solidFill>
                <a:effectLst/>
                <a:ea typeface="SimSun" panose="02010600030101010101" pitchFamily="2" charset="-122"/>
              </a:rPr>
              <a:t>DCM MCS value and </a:t>
            </a:r>
            <a:r>
              <a:rPr lang="en-US" sz="1600" dirty="0">
                <a:solidFill>
                  <a:srgbClr val="000000"/>
                </a:solidFill>
                <a:effectLst/>
                <a:highlight>
                  <a:srgbClr val="FFFF00"/>
                </a:highlight>
                <a:ea typeface="SimSun" panose="02010600030101010101" pitchFamily="2" charset="-122"/>
              </a:rPr>
              <a:t>its mandatory or optional support</a:t>
            </a:r>
          </a:p>
          <a:p>
            <a:pPr marL="685800" lvl="1" algn="just">
              <a:spcBef>
                <a:spcPts val="600"/>
              </a:spcBef>
              <a:spcAft>
                <a:spcPts val="0"/>
              </a:spcAft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</a:tabLst>
            </a:pPr>
            <a:r>
              <a:rPr lang="en-US" sz="1600" dirty="0">
                <a:solidFill>
                  <a:srgbClr val="000000"/>
                </a:solidFill>
                <a:effectLst/>
                <a:highlight>
                  <a:srgbClr val="FFFF00"/>
                </a:highlight>
                <a:ea typeface="SimSun" panose="02010600030101010101" pitchFamily="2" charset="-122"/>
              </a:rPr>
              <a:t>Dup Mode MCS and its mandatory or optional support in 6GHz band</a:t>
            </a:r>
          </a:p>
          <a:p>
            <a:pPr marL="685800" lvl="1" algn="just">
              <a:spcBef>
                <a:spcPts val="600"/>
              </a:spcBef>
              <a:spcAft>
                <a:spcPts val="0"/>
              </a:spcAft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</a:tabLst>
            </a:pPr>
            <a:r>
              <a:rPr lang="en-US" sz="1600" dirty="0">
                <a:solidFill>
                  <a:srgbClr val="000000"/>
                </a:solidFill>
                <a:effectLst/>
                <a:ea typeface="SimSun" panose="02010600030101010101" pitchFamily="2" charset="-122"/>
              </a:rPr>
              <a:t>Define ER-SU or not:  discussed in 20/1132r0</a:t>
            </a:r>
          </a:p>
          <a:p>
            <a:pPr marL="685800" lvl="1" algn="just">
              <a:spcBef>
                <a:spcPts val="600"/>
              </a:spcBef>
              <a:spcAft>
                <a:spcPts val="0"/>
              </a:spcAft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</a:tabLst>
            </a:pPr>
            <a:r>
              <a:rPr lang="en-US" sz="1600" dirty="0">
                <a:solidFill>
                  <a:srgbClr val="000000"/>
                </a:solidFill>
                <a:effectLst/>
                <a:highlight>
                  <a:srgbClr val="FFFF00"/>
                </a:highlight>
                <a:ea typeface="SimSun" panose="02010600030101010101" pitchFamily="2" charset="-122"/>
              </a:rPr>
              <a:t>Support of LTF+GI combinations</a:t>
            </a:r>
            <a:r>
              <a:rPr lang="en-US" sz="1600" dirty="0">
                <a:solidFill>
                  <a:srgbClr val="000000"/>
                </a:solidFill>
                <a:effectLst/>
                <a:ea typeface="SimSun" panose="02010600030101010101" pitchFamily="2" charset="-122"/>
              </a:rPr>
              <a:t>. </a:t>
            </a:r>
          </a:p>
          <a:p>
            <a:pPr marL="1028700" lvl="2" algn="just">
              <a:spcBef>
                <a:spcPts val="600"/>
              </a:spcBef>
              <a:spcAft>
                <a:spcPts val="0"/>
              </a:spcAft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</a:tabLst>
            </a:pPr>
            <a:r>
              <a:rPr lang="en-US" sz="1400" dirty="0">
                <a:solidFill>
                  <a:srgbClr val="000000"/>
                </a:solidFill>
                <a:effectLst/>
                <a:ea typeface="SimSun" panose="02010600030101010101" pitchFamily="2" charset="-122"/>
              </a:rPr>
              <a:t>Covered in 20/1238r4 SP #216 but M/O requirement is not discussed </a:t>
            </a:r>
          </a:p>
          <a:p>
            <a:pPr marL="685800" lvl="1" algn="just">
              <a:spcBef>
                <a:spcPts val="600"/>
              </a:spcBef>
              <a:spcAft>
                <a:spcPts val="0"/>
              </a:spcAft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</a:tabLst>
            </a:pPr>
            <a:r>
              <a:rPr lang="en-US" sz="1600" strike="sngStrike" dirty="0">
                <a:solidFill>
                  <a:srgbClr val="000000"/>
                </a:solidFill>
                <a:effectLst/>
                <a:highlight>
                  <a:srgbClr val="00FF00"/>
                </a:highlight>
                <a:ea typeface="SimSun" panose="02010600030101010101" pitchFamily="2" charset="-122"/>
              </a:rPr>
              <a:t>Support of midamble</a:t>
            </a:r>
            <a:r>
              <a:rPr lang="en-US" sz="1600" dirty="0">
                <a:solidFill>
                  <a:srgbClr val="000000"/>
                </a:solidFill>
                <a:effectLst/>
                <a:highlight>
                  <a:srgbClr val="00FF00"/>
                </a:highlight>
                <a:ea typeface="SimSun" panose="02010600030101010101" pitchFamily="2" charset="-122"/>
              </a:rPr>
              <a:t>: </a:t>
            </a:r>
            <a:r>
              <a:rPr lang="en-US" sz="1600" dirty="0">
                <a:solidFill>
                  <a:srgbClr val="000000"/>
                </a:solidFill>
                <a:effectLst/>
                <a:ea typeface="SimSun" panose="02010600030101010101" pitchFamily="2" charset="-122"/>
              </a:rPr>
              <a:t>Covered in 20/1238r4 SP#217</a:t>
            </a:r>
          </a:p>
          <a:p>
            <a:pPr marL="685800" lvl="1" algn="just">
              <a:spcBef>
                <a:spcPts val="600"/>
              </a:spcBef>
              <a:spcAft>
                <a:spcPts val="0"/>
              </a:spcAft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</a:tabLst>
            </a:pPr>
            <a:r>
              <a:rPr lang="en-US" sz="1600" dirty="0">
                <a:solidFill>
                  <a:srgbClr val="000000"/>
                </a:solidFill>
                <a:effectLst/>
                <a:ea typeface="SimSun" panose="02010600030101010101" pitchFamily="2" charset="-122"/>
              </a:rPr>
              <a:t>Non-continuous channel 80+80 and 160+160 mandatory/optional support: discussed in 20/1100r0</a:t>
            </a:r>
          </a:p>
          <a:p>
            <a:pPr marL="685800" lvl="1" algn="just">
              <a:spcBef>
                <a:spcPts val="600"/>
              </a:spcBef>
              <a:spcAft>
                <a:spcPts val="0"/>
              </a:spcAft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</a:tabLst>
            </a:pPr>
            <a:r>
              <a:rPr lang="en-US" sz="1600" dirty="0">
                <a:solidFill>
                  <a:srgbClr val="000000"/>
                </a:solidFill>
                <a:effectLst/>
                <a:highlight>
                  <a:srgbClr val="00FF00"/>
                </a:highlight>
                <a:ea typeface="SimSun" panose="02010600030101010101" pitchFamily="2" charset="-122"/>
              </a:rPr>
              <a:t>EHT-SIG MCS support: </a:t>
            </a:r>
            <a:r>
              <a:rPr lang="en-US" sz="1600" dirty="0">
                <a:solidFill>
                  <a:srgbClr val="000000"/>
                </a:solidFill>
                <a:effectLst/>
                <a:ea typeface="SimSun" panose="02010600030101010101" pitchFamily="2" charset="-122"/>
              </a:rPr>
              <a:t>covered in 20/1238r4 SP#214</a:t>
            </a:r>
          </a:p>
          <a:p>
            <a:pPr marL="685800" lvl="1" algn="just">
              <a:spcBef>
                <a:spcPts val="600"/>
              </a:spcBef>
              <a:spcAft>
                <a:spcPts val="0"/>
              </a:spcAft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</a:tabLst>
            </a:pPr>
            <a:r>
              <a:rPr lang="en-US" sz="1600" dirty="0">
                <a:solidFill>
                  <a:srgbClr val="000000"/>
                </a:solidFill>
                <a:effectLst/>
                <a:ea typeface="SimSun" panose="02010600030101010101" pitchFamily="2" charset="-122"/>
              </a:rPr>
              <a:t>RU/MRU restriction on 20MHz only operation non-AP EHT STA: discussed in 20/1441r2</a:t>
            </a:r>
          </a:p>
          <a:p>
            <a:pPr marL="800100" lvl="2" indent="0" algn="just">
              <a:lnSpc>
                <a:spcPts val="1200"/>
              </a:lnSpc>
              <a:spcBef>
                <a:spcPts val="1200"/>
              </a:spcBef>
              <a:spcAft>
                <a:spcPts val="0"/>
              </a:spcAft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</a:tabLst>
            </a:pPr>
            <a:endParaRPr lang="en-US" sz="16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DE797DD-1E60-4644-AA29-B21546B34A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</a:t>
            </a:fld>
            <a:endParaRPr lang="en-GB" alt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64627C12-3A26-40F4-BC56-E077B8758E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900" y="457200"/>
            <a:ext cx="7772400" cy="1066800"/>
          </a:xfrm>
        </p:spPr>
        <p:txBody>
          <a:bodyPr/>
          <a:lstStyle/>
          <a:p>
            <a:r>
              <a:rPr lang="en-US" dirty="0"/>
              <a:t>Introduction</a:t>
            </a:r>
          </a:p>
        </p:txBody>
      </p:sp>
    </p:spTree>
    <p:extLst>
      <p:ext uri="{BB962C8B-B14F-4D97-AF65-F5344CB8AC3E}">
        <p14:creationId xmlns:p14="http://schemas.microsoft.com/office/powerpoint/2010/main" val="20720240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6859E93-49A5-44FC-876E-468919105D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371600"/>
            <a:ext cx="7918648" cy="4114800"/>
          </a:xfrm>
        </p:spPr>
        <p:txBody>
          <a:bodyPr/>
          <a:lstStyle/>
          <a:p>
            <a:r>
              <a:rPr lang="en-US" dirty="0"/>
              <a:t>Preamble puncturing applies to MU PPDU which are used for DL/UL SU and DL MU/OFDMA transmission</a:t>
            </a:r>
          </a:p>
          <a:p>
            <a:pPr lvl="1"/>
            <a:r>
              <a:rPr lang="en-US" dirty="0"/>
              <a:t>TB PPDU has its own preamble transmission rule: preamble in the 20MHz channel(s) that contains the assigned RU </a:t>
            </a:r>
          </a:p>
          <a:p>
            <a:r>
              <a:rPr lang="en-US" dirty="0"/>
              <a:t>11be already defines </a:t>
            </a:r>
          </a:p>
          <a:p>
            <a:pPr lvl="1"/>
            <a:r>
              <a:rPr lang="en-US" dirty="0"/>
              <a:t>Mandatory support RU/MRU set for OFDMA and non-OFDMA transmission</a:t>
            </a:r>
          </a:p>
          <a:p>
            <a:pPr lvl="1"/>
            <a:r>
              <a:rPr lang="en-US" dirty="0"/>
              <a:t>OFDMA preamble puncturing pattern to be supported (</a:t>
            </a:r>
            <a:r>
              <a:rPr lang="en-GB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Motion 131, #SP195)</a:t>
            </a:r>
            <a:endParaRPr lang="en-US" dirty="0"/>
          </a:p>
          <a:p>
            <a:pPr lvl="2"/>
            <a:r>
              <a:rPr lang="en-US" dirty="0"/>
              <a:t>Up to one hole per 80MHz segment</a:t>
            </a:r>
          </a:p>
          <a:p>
            <a:pPr lvl="2"/>
            <a:r>
              <a:rPr lang="en-US" dirty="0"/>
              <a:t>If punctured, the pattern of each 80 MHz segment shall be one of the following: </a:t>
            </a:r>
            <a:r>
              <a:rPr lang="en-GB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X212, 1X12, 12X2, 121X, XX12, 12XX, 1XX2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dirty="0"/>
              <a:t>11be shall support preamble puncturing but we need to clarify the mandatory/optional support set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7701222-EF2C-4BAD-97AE-E033C076F6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</a:t>
            </a:fld>
            <a:endParaRPr lang="en-GB" alt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E77365A7-E15C-4E40-A86B-D124EB417F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381794"/>
            <a:ext cx="7772400" cy="1066800"/>
          </a:xfrm>
        </p:spPr>
        <p:txBody>
          <a:bodyPr/>
          <a:lstStyle/>
          <a:p>
            <a:r>
              <a:rPr lang="en-US" dirty="0"/>
              <a:t>Support of Preamble Puncturing</a:t>
            </a:r>
          </a:p>
        </p:txBody>
      </p:sp>
    </p:spTree>
    <p:extLst>
      <p:ext uri="{BB962C8B-B14F-4D97-AF65-F5344CB8AC3E}">
        <p14:creationId xmlns:p14="http://schemas.microsoft.com/office/powerpoint/2010/main" val="16469574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6859E93-49A5-44FC-876E-468919105D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5671" y="1448594"/>
            <a:ext cx="8062664" cy="4788718"/>
          </a:xfrm>
        </p:spPr>
        <p:txBody>
          <a:bodyPr/>
          <a:lstStyle/>
          <a:p>
            <a:r>
              <a:rPr lang="en-US" sz="2000" dirty="0"/>
              <a:t>For non-AP STA, mandatory to support</a:t>
            </a:r>
          </a:p>
          <a:p>
            <a:pPr lvl="1"/>
            <a:r>
              <a:rPr lang="en-US" sz="1800" dirty="0"/>
              <a:t> In OFDMA Rx, any preamble puncturing pattern allowed by (</a:t>
            </a:r>
            <a:r>
              <a:rPr lang="en-GB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Motion 131, #SP195)</a:t>
            </a:r>
            <a:endParaRPr lang="en-US" sz="1800" dirty="0"/>
          </a:p>
          <a:p>
            <a:pPr lvl="1"/>
            <a:r>
              <a:rPr lang="en-US" sz="1800" dirty="0"/>
              <a:t> In non-OFDMA Tx and Rx, any preamble puncturing pattern needed to support mandatory MRU </a:t>
            </a:r>
            <a:r>
              <a:rPr lang="en-US" sz="1800" dirty="0">
                <a:effectLst/>
                <a:ea typeface="Times New Roman" panose="02020603050405020304" pitchFamily="18" charset="0"/>
              </a:rPr>
              <a:t>for non-OFDMA as specified in D0.1 36.3.2.3.3</a:t>
            </a:r>
            <a:endParaRPr lang="en-US" dirty="0"/>
          </a:p>
          <a:p>
            <a:r>
              <a:rPr lang="en-US" sz="2000" dirty="0"/>
              <a:t>For AP, mandatory to support </a:t>
            </a:r>
          </a:p>
          <a:p>
            <a:pPr lvl="1"/>
            <a:r>
              <a:rPr lang="en-US" sz="1800" dirty="0"/>
              <a:t>In OFDMA Tx and non-OFDMA Tx and Rx,  any preamble puncturing pattern that needs to be supported for mandatory MRU in non-OFDMA </a:t>
            </a:r>
            <a:r>
              <a:rPr lang="en-US" sz="1800" dirty="0">
                <a:effectLst/>
                <a:ea typeface="Times New Roman" panose="02020603050405020304" pitchFamily="18" charset="0"/>
              </a:rPr>
              <a:t>as specified in D0.1 36.3.2.3.3</a:t>
            </a:r>
            <a:endParaRPr lang="en-US" sz="1800" dirty="0"/>
          </a:p>
          <a:p>
            <a:r>
              <a:rPr lang="en-US" sz="2000" dirty="0"/>
              <a:t>Main thoughts</a:t>
            </a:r>
          </a:p>
          <a:p>
            <a:pPr lvl="1"/>
            <a:r>
              <a:rPr lang="en-US" sz="1800" dirty="0"/>
              <a:t>Provide AP schedule flexibility on DL and UL OFDMA transmission with preamble puncturing</a:t>
            </a:r>
          </a:p>
          <a:p>
            <a:pPr lvl="1"/>
            <a:r>
              <a:rPr lang="en-US" sz="1800" dirty="0"/>
              <a:t>Client has to support all the potential preamble puncturing modes in OFDMA and non-OFDMA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7701222-EF2C-4BAD-97AE-E033C076F6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4</a:t>
            </a:fld>
            <a:endParaRPr lang="en-GB" alt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E77365A7-E15C-4E40-A86B-D124EB417F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381794"/>
            <a:ext cx="7772400" cy="1066800"/>
          </a:xfrm>
        </p:spPr>
        <p:txBody>
          <a:bodyPr/>
          <a:lstStyle/>
          <a:p>
            <a:r>
              <a:rPr lang="en-US" dirty="0"/>
              <a:t>Preamble Puncturing Requirements</a:t>
            </a:r>
          </a:p>
        </p:txBody>
      </p:sp>
    </p:spTree>
    <p:extLst>
      <p:ext uri="{BB962C8B-B14F-4D97-AF65-F5344CB8AC3E}">
        <p14:creationId xmlns:p14="http://schemas.microsoft.com/office/powerpoint/2010/main" val="37590877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6859E93-49A5-44FC-876E-468919105D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4114800"/>
          </a:xfrm>
        </p:spPr>
        <p:txBody>
          <a:bodyPr/>
          <a:lstStyle/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ea typeface="Calibri" panose="020F0502020204030204" pitchFamily="34" charset="0"/>
              </a:rPr>
              <a:t>802.11be defines DCM for RU/M-RU size &lt;= 996×2 plus RU 996×3 and 996×4 (Motion 122, #SP148)</a:t>
            </a:r>
          </a:p>
          <a:p>
            <a:pPr lvl="1"/>
            <a:r>
              <a:rPr lang="en-US" sz="1800" dirty="0"/>
              <a:t>DCM +MCS0 is suggested as MCS15 in 20/1377r0</a:t>
            </a:r>
          </a:p>
          <a:p>
            <a:r>
              <a:rPr lang="en-US" sz="2000" dirty="0"/>
              <a:t>To balance implementation/testing complexity and benefit of DCM,  we propose the following requirements for DCM+MCS0 (MCS15) support 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Microsoft Sans Serif" panose="020B0604020202020204" pitchFamily="34" charset="0"/>
              <a:buChar char="◦"/>
              <a:tabLst>
                <a:tab pos="914400" algn="l"/>
              </a:tabLst>
            </a:pPr>
            <a:r>
              <a:rPr lang="en-US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Mandatory </a:t>
            </a:r>
            <a:r>
              <a:rPr lang="en-US" sz="1800" dirty="0">
                <a:ea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endParaRPr lang="en-US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43000" marR="0" lvl="2" indent="-228600">
              <a:spcBef>
                <a:spcPts val="0"/>
              </a:spcBef>
              <a:spcAft>
                <a:spcPts val="0"/>
              </a:spcAft>
              <a:buFont typeface="Microsoft Sans Serif" panose="020B0604020202020204" pitchFamily="34" charset="0"/>
              <a:buChar char="•"/>
              <a:tabLst>
                <a:tab pos="1371600" algn="l"/>
              </a:tabLst>
            </a:pPr>
            <a:r>
              <a:rPr lang="de-DE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RU 26, 52, 106, 242 for all STAs</a:t>
            </a:r>
          </a:p>
          <a:p>
            <a:pPr marL="1143000" marR="0" lvl="2" indent="-228600">
              <a:spcBef>
                <a:spcPts val="0"/>
              </a:spcBef>
              <a:spcAft>
                <a:spcPts val="0"/>
              </a:spcAft>
              <a:buFont typeface="Microsoft Sans Serif" panose="020B0604020202020204" pitchFamily="34" charset="0"/>
              <a:buChar char="•"/>
              <a:tabLst>
                <a:tab pos="1371600" algn="l"/>
              </a:tabLst>
            </a:pPr>
            <a:r>
              <a:rPr lang="de-DE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RU 26, 52, 106, 242, 484 and 996 for non 20 MHz-only STAs</a:t>
            </a:r>
          </a:p>
          <a:p>
            <a:pPr marL="800100" lvl="1" indent="-228600">
              <a:spcBef>
                <a:spcPts val="0"/>
              </a:spcBef>
              <a:spcAft>
                <a:spcPts val="0"/>
              </a:spcAft>
              <a:buFont typeface="Microsoft Sans Serif" panose="020B0604020202020204" pitchFamily="34" charset="0"/>
              <a:buChar char="•"/>
              <a:tabLst>
                <a:tab pos="1371600" algn="l"/>
              </a:tabLst>
            </a:pPr>
            <a:r>
              <a:rPr lang="de-DE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Conditional mandatory in  </a:t>
            </a:r>
          </a:p>
          <a:p>
            <a:pPr marL="1143000" lvl="2">
              <a:spcBef>
                <a:spcPts val="0"/>
              </a:spcBef>
              <a:spcAft>
                <a:spcPts val="0"/>
              </a:spcAft>
              <a:buFont typeface="Microsoft Sans Serif" panose="020B0604020202020204" pitchFamily="34" charset="0"/>
              <a:buChar char="•"/>
              <a:tabLst>
                <a:tab pos="1371600" algn="l"/>
              </a:tabLst>
            </a:pPr>
            <a:r>
              <a:rPr lang="de-DE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RU 2x996 when STA support 160 MHz</a:t>
            </a:r>
          </a:p>
          <a:p>
            <a:pPr marL="1143000" lvl="2">
              <a:spcBef>
                <a:spcPts val="0"/>
              </a:spcBef>
              <a:spcAft>
                <a:spcPts val="0"/>
              </a:spcAft>
              <a:buFont typeface="Microsoft Sans Serif" panose="020B0604020202020204" pitchFamily="34" charset="0"/>
              <a:buChar char="•"/>
              <a:tabLst>
                <a:tab pos="1371600" algn="l"/>
              </a:tabLst>
            </a:pPr>
            <a:r>
              <a:rPr lang="de-DE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RU 2x996 and 4x996 when STA supports 320 MHz</a:t>
            </a:r>
            <a:endParaRPr lang="en-US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Microsoft Sans Serif" panose="020B0604020202020204" pitchFamily="34" charset="0"/>
              <a:buChar char="◦"/>
              <a:tabLst>
                <a:tab pos="914400" algn="l"/>
              </a:tabLst>
            </a:pPr>
            <a:r>
              <a:rPr lang="de-DE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Optional in</a:t>
            </a:r>
            <a:endParaRPr lang="en-US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43000" marR="0" lvl="2" indent="-228600">
              <a:spcBef>
                <a:spcPts val="0"/>
              </a:spcBef>
              <a:spcAft>
                <a:spcPts val="0"/>
              </a:spcAft>
              <a:buFont typeface="Microsoft Sans Serif" panose="020B0604020202020204" pitchFamily="34" charset="0"/>
              <a:buChar char="•"/>
              <a:tabLst>
                <a:tab pos="1371600" algn="l"/>
              </a:tabLst>
            </a:pPr>
            <a:r>
              <a:rPr lang="de-DE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MRU 52+26, 106+26, 484+242, 996+484, 996+484+242, 3x996</a:t>
            </a:r>
            <a:endParaRPr lang="en-US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Microsoft Sans Serif" panose="020B0604020202020204" pitchFamily="34" charset="0"/>
              <a:buChar char="◦"/>
              <a:tabLst>
                <a:tab pos="914400" algn="l"/>
              </a:tabLst>
            </a:pPr>
            <a:r>
              <a:rPr lang="de-DE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Not supported in</a:t>
            </a:r>
            <a:endParaRPr lang="en-US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2"/>
            <a:r>
              <a:rPr lang="de-DE" dirty="0">
                <a:effectLst/>
                <a:ea typeface="Times New Roman" panose="02020603050405020304" pitchFamily="18" charset="0"/>
              </a:rPr>
              <a:t>MRU 2x996+484, 3x996+484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7701222-EF2C-4BAD-97AE-E033C076F6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5</a:t>
            </a:fld>
            <a:endParaRPr lang="en-GB" alt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E77365A7-E15C-4E40-A86B-D124EB417F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381794"/>
            <a:ext cx="7772400" cy="1066800"/>
          </a:xfrm>
        </p:spPr>
        <p:txBody>
          <a:bodyPr/>
          <a:lstStyle/>
          <a:p>
            <a:r>
              <a:rPr lang="en-US" dirty="0"/>
              <a:t>DCM Support </a:t>
            </a:r>
          </a:p>
        </p:txBody>
      </p:sp>
    </p:spTree>
    <p:extLst>
      <p:ext uri="{BB962C8B-B14F-4D97-AF65-F5344CB8AC3E}">
        <p14:creationId xmlns:p14="http://schemas.microsoft.com/office/powerpoint/2010/main" val="40149690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6859E93-49A5-44FC-876E-468919105D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4114800"/>
          </a:xfrm>
        </p:spPr>
        <p:txBody>
          <a:bodyPr/>
          <a:lstStyle/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ffectLst/>
                <a:ea typeface="Calibri" panose="020F0502020204030204" pitchFamily="34" charset="0"/>
              </a:rPr>
              <a:t>DCM+DUP mode is introduced for range extension in 6 GHz LPI channel </a:t>
            </a:r>
          </a:p>
          <a:p>
            <a:pPr lvl="1"/>
            <a:r>
              <a:rPr lang="en-US" dirty="0"/>
              <a:t>DCM + DUP is suggested as MCS14 in 20/1377r0</a:t>
            </a:r>
          </a:p>
          <a:p>
            <a:pPr marL="457200" lvl="1" indent="0">
              <a:buNone/>
            </a:pPr>
            <a:endParaRPr lang="en-US" sz="1800" dirty="0"/>
          </a:p>
          <a:p>
            <a:pPr marL="457200" lvl="1" indent="0">
              <a:buNone/>
            </a:pPr>
            <a:endParaRPr lang="en-US" sz="1800" dirty="0"/>
          </a:p>
          <a:p>
            <a:r>
              <a:rPr lang="en-US" dirty="0"/>
              <a:t>We recommend the optional support of </a:t>
            </a:r>
            <a:r>
              <a:rPr lang="en-US" dirty="0" err="1"/>
              <a:t>Dup+DCM</a:t>
            </a:r>
            <a:r>
              <a:rPr lang="en-US" dirty="0"/>
              <a:t> mode for 6GHz band LPI channel</a:t>
            </a:r>
          </a:p>
          <a:p>
            <a:pPr lvl="1"/>
            <a:r>
              <a:rPr lang="en-US" dirty="0"/>
              <a:t>Range extension feature may not be needed for some applications and market segments</a:t>
            </a:r>
          </a:p>
          <a:p>
            <a:pPr lvl="1"/>
            <a:endParaRPr lang="en-US" sz="1800" dirty="0"/>
          </a:p>
          <a:p>
            <a:pPr lvl="1"/>
            <a:endParaRPr lang="en-US" sz="1800" dirty="0"/>
          </a:p>
          <a:p>
            <a:pPr lvl="1"/>
            <a:endParaRPr lang="en-US" sz="18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7701222-EF2C-4BAD-97AE-E033C076F6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6</a:t>
            </a:fld>
            <a:endParaRPr lang="en-GB" alt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E77365A7-E15C-4E40-A86B-D124EB417F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381794"/>
            <a:ext cx="7772400" cy="1066800"/>
          </a:xfrm>
        </p:spPr>
        <p:txBody>
          <a:bodyPr/>
          <a:lstStyle/>
          <a:p>
            <a:r>
              <a:rPr lang="en-US" dirty="0"/>
              <a:t>DCM + DUP Support </a:t>
            </a:r>
          </a:p>
        </p:txBody>
      </p:sp>
    </p:spTree>
    <p:extLst>
      <p:ext uri="{BB962C8B-B14F-4D97-AF65-F5344CB8AC3E}">
        <p14:creationId xmlns:p14="http://schemas.microsoft.com/office/powerpoint/2010/main" val="26025930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444A646-AC1D-4B1E-91E3-A412826B6B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3055" y="1268760"/>
            <a:ext cx="8054090" cy="4114800"/>
          </a:xfrm>
        </p:spPr>
        <p:txBody>
          <a:bodyPr/>
          <a:lstStyle/>
          <a:p>
            <a:r>
              <a:rPr lang="en-US" sz="2000" dirty="0"/>
              <a:t>Prefer to keep the same mandatory/optional requirement as in 11ax except removing 1x LTF +0.8us GI combination for MU PPDU as agreed in 20/1238r4 SP#216</a:t>
            </a:r>
          </a:p>
          <a:p>
            <a:r>
              <a:rPr lang="en-US" sz="2000" dirty="0"/>
              <a:t>MU PPDU</a:t>
            </a:r>
          </a:p>
          <a:p>
            <a:pPr marL="685800" lvl="1" algn="just">
              <a:spcBef>
                <a:spcPts val="0"/>
              </a:spcBef>
              <a:spcAft>
                <a:spcPts val="0"/>
              </a:spcAft>
            </a:pPr>
            <a:r>
              <a:rPr lang="en-GB" sz="1600" dirty="0">
                <a:effectLst/>
                <a:ea typeface="Times New Roman" panose="02020603050405020304" pitchFamily="18" charset="0"/>
              </a:rPr>
              <a:t>2x LTF + 0.8us GI (M)</a:t>
            </a:r>
            <a:endParaRPr lang="en-US" sz="1600" dirty="0">
              <a:effectLst/>
              <a:ea typeface="Times New Roman" panose="02020603050405020304" pitchFamily="18" charset="0"/>
            </a:endParaRPr>
          </a:p>
          <a:p>
            <a:pPr marL="685800" lvl="1" algn="just">
              <a:spcBef>
                <a:spcPts val="0"/>
              </a:spcBef>
              <a:spcAft>
                <a:spcPts val="0"/>
              </a:spcAft>
            </a:pPr>
            <a:r>
              <a:rPr lang="en-GB" sz="1600" dirty="0">
                <a:effectLst/>
                <a:ea typeface="Times New Roman" panose="02020603050405020304" pitchFamily="18" charset="0"/>
              </a:rPr>
              <a:t>2x LTF + 1.6us GI (M)</a:t>
            </a:r>
            <a:endParaRPr lang="en-US" sz="1600" dirty="0">
              <a:effectLst/>
              <a:ea typeface="Times New Roman" panose="02020603050405020304" pitchFamily="18" charset="0"/>
            </a:endParaRPr>
          </a:p>
          <a:p>
            <a:pPr marL="685800" lvl="1" algn="just">
              <a:spcBef>
                <a:spcPts val="0"/>
              </a:spcBef>
              <a:spcAft>
                <a:spcPts val="0"/>
              </a:spcAft>
            </a:pPr>
            <a:r>
              <a:rPr lang="en-GB" sz="1600" dirty="0">
                <a:effectLst/>
                <a:ea typeface="Times New Roman" panose="02020603050405020304" pitchFamily="18" charset="0"/>
              </a:rPr>
              <a:t>4x LTF + 3.2us GI (M)</a:t>
            </a:r>
          </a:p>
          <a:p>
            <a:pPr marL="685800" lvl="1" algn="just">
              <a:spcBef>
                <a:spcPts val="0"/>
              </a:spcBef>
              <a:spcAft>
                <a:spcPts val="0"/>
              </a:spcAft>
            </a:pPr>
            <a:r>
              <a:rPr lang="en-GB" sz="1600" dirty="0">
                <a:ea typeface="Times New Roman" panose="02020603050405020304" pitchFamily="18" charset="0"/>
              </a:rPr>
              <a:t>4x LTF + 0.8us GI (O)</a:t>
            </a:r>
            <a:endParaRPr lang="en-GB" sz="1600" b="1" i="1" dirty="0">
              <a:ea typeface="Times New Roman" panose="02020603050405020304" pitchFamily="18" charset="0"/>
            </a:endParaRPr>
          </a:p>
          <a:p>
            <a:r>
              <a:rPr lang="en-GB" sz="1800" dirty="0">
                <a:effectLst/>
                <a:ea typeface="Times New Roman" panose="02020603050405020304" pitchFamily="18" charset="0"/>
              </a:rPr>
              <a:t>TB  PPDU</a:t>
            </a:r>
          </a:p>
          <a:p>
            <a:pPr lvl="1"/>
            <a:r>
              <a:rPr lang="en-GB" sz="1600" dirty="0">
                <a:ea typeface="Times New Roman" panose="02020603050405020304" pitchFamily="18" charset="0"/>
              </a:rPr>
              <a:t>2x LTF+1.6us GI  (M)</a:t>
            </a:r>
          </a:p>
          <a:p>
            <a:pPr lvl="1"/>
            <a:r>
              <a:rPr lang="en-GB" sz="1600" dirty="0">
                <a:effectLst/>
                <a:ea typeface="Times New Roman" panose="02020603050405020304" pitchFamily="18" charset="0"/>
              </a:rPr>
              <a:t>4x LTF + 3</a:t>
            </a:r>
            <a:r>
              <a:rPr lang="en-GB" sz="1600" dirty="0">
                <a:ea typeface="Times New Roman" panose="02020603050405020304" pitchFamily="18" charset="0"/>
              </a:rPr>
              <a:t>.2us GI (M)</a:t>
            </a:r>
          </a:p>
          <a:p>
            <a:pPr lvl="1"/>
            <a:r>
              <a:rPr lang="en-GB" sz="1600" dirty="0">
                <a:effectLst/>
                <a:ea typeface="Times New Roman" panose="02020603050405020304" pitchFamily="18" charset="0"/>
              </a:rPr>
              <a:t>1x LTF + 1.6us GI (M)</a:t>
            </a:r>
          </a:p>
          <a:p>
            <a:pPr lvl="2"/>
            <a:r>
              <a:rPr lang="en-GB" sz="1400" dirty="0">
                <a:ea typeface="Times New Roman" panose="02020603050405020304" pitchFamily="18" charset="0"/>
              </a:rPr>
              <a:t>Note: this combination is </a:t>
            </a:r>
            <a:r>
              <a:rPr lang="en-GB" sz="1400" dirty="0">
                <a:effectLst/>
                <a:ea typeface="Times New Roman" panose="02020603050405020304" pitchFamily="18" charset="0"/>
              </a:rPr>
              <a:t>CM in 11ax condition on support of UL MU-MIMO. In 11be UL MU-MIMO support is mandatory for client</a:t>
            </a:r>
          </a:p>
          <a:p>
            <a:r>
              <a:rPr lang="en-GB" sz="1800" dirty="0">
                <a:latin typeface="Times New Roman" panose="02020603050405020304" pitchFamily="18" charset="0"/>
              </a:rPr>
              <a:t>NDP </a:t>
            </a:r>
          </a:p>
          <a:p>
            <a:pPr lvl="1"/>
            <a:r>
              <a:rPr lang="en-GB" sz="1600" dirty="0">
                <a:latin typeface="Times New Roman" panose="02020603050405020304" pitchFamily="18" charset="0"/>
              </a:rPr>
              <a:t>2x LTF + 0.8us GI (M)</a:t>
            </a:r>
          </a:p>
          <a:p>
            <a:pPr lvl="1"/>
            <a:r>
              <a:rPr lang="en-GB" sz="1600" dirty="0">
                <a:latin typeface="Times New Roman" panose="02020603050405020304" pitchFamily="18" charset="0"/>
              </a:rPr>
              <a:t>2x LTF + 1.6us GI (M)</a:t>
            </a:r>
          </a:p>
          <a:p>
            <a:pPr lvl="1"/>
            <a:r>
              <a:rPr lang="en-GB" sz="1600" dirty="0">
                <a:latin typeface="Times New Roman" panose="02020603050405020304" pitchFamily="18" charset="0"/>
              </a:rPr>
              <a:t>4x LTF + 3.2us GI (O)</a:t>
            </a:r>
          </a:p>
          <a:p>
            <a:pPr lvl="1"/>
            <a:endParaRPr lang="en-GB" sz="1400" dirty="0">
              <a:latin typeface="Times New Roman" panose="02020603050405020304" pitchFamily="18" charset="0"/>
            </a:endParaRPr>
          </a:p>
          <a:p>
            <a:endParaRPr lang="en-GB" sz="1800" dirty="0">
              <a:highlight>
                <a:srgbClr val="FFFF00"/>
              </a:highlight>
              <a:latin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4C01AE5-D0FE-4C90-91B5-D9B49AA823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7</a:t>
            </a:fld>
            <a:endParaRPr lang="en-GB" alt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78C2E499-9564-4B8A-B79B-0F7ACCBA23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226" y="363587"/>
            <a:ext cx="7772400" cy="1066800"/>
          </a:xfrm>
        </p:spPr>
        <p:txBody>
          <a:bodyPr/>
          <a:lstStyle/>
          <a:p>
            <a:r>
              <a:rPr lang="en-US" dirty="0"/>
              <a:t>Support of LTF + GI Combinations</a:t>
            </a:r>
          </a:p>
        </p:txBody>
      </p:sp>
    </p:spTree>
    <p:extLst>
      <p:ext uri="{BB962C8B-B14F-4D97-AF65-F5344CB8AC3E}">
        <p14:creationId xmlns:p14="http://schemas.microsoft.com/office/powerpoint/2010/main" val="25189923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ECCBEC5-0677-43C4-9862-4FA6D7FE9A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9702" y="1642921"/>
            <a:ext cx="7772400" cy="4114800"/>
          </a:xfrm>
        </p:spPr>
        <p:txBody>
          <a:bodyPr/>
          <a:lstStyle/>
          <a:p>
            <a:r>
              <a:rPr lang="en-US" sz="2000" dirty="0"/>
              <a:t>11ax mandates non-AP STA to support three LTF modes for UL MU-MIMO operation</a:t>
            </a:r>
          </a:p>
          <a:p>
            <a:pPr lvl="1"/>
            <a:r>
              <a:rPr lang="en-US" sz="1800" dirty="0"/>
              <a:t>1x LTF +1.6us CP</a:t>
            </a:r>
          </a:p>
          <a:p>
            <a:pPr lvl="2"/>
            <a:r>
              <a:rPr lang="en-US" sz="1600" dirty="0"/>
              <a:t>Shortest HE LTF duration so less sensitive to frequency error. In many cases no need for per stream frequency estimation and correction in HE-LTF   </a:t>
            </a:r>
          </a:p>
          <a:p>
            <a:pPr lvl="1"/>
            <a:r>
              <a:rPr lang="en-US" sz="1800" dirty="0"/>
              <a:t>Single stream pilot LTF mode: enable per stream frequency estimate and correction</a:t>
            </a:r>
          </a:p>
          <a:p>
            <a:pPr lvl="1"/>
            <a:r>
              <a:rPr lang="en-US" sz="1800" dirty="0"/>
              <a:t>Frequency domain masked LTF</a:t>
            </a:r>
          </a:p>
          <a:p>
            <a:pPr lvl="2"/>
            <a:r>
              <a:rPr lang="en-US" sz="1600" dirty="0"/>
              <a:t>Using frequency domain P mask to help per stream frequency estimate. Performance depends on channel flatness</a:t>
            </a:r>
          </a:p>
          <a:p>
            <a:r>
              <a:rPr lang="en-US" sz="2000" dirty="0"/>
              <a:t>To cut down mode, we recommend 11be not supporting masked LTF mode and only mandate non-AP STA to support</a:t>
            </a:r>
          </a:p>
          <a:p>
            <a:pPr lvl="1"/>
            <a:r>
              <a:rPr lang="en-US" sz="1600" dirty="0"/>
              <a:t>1x LTF+1.6us CP mode</a:t>
            </a:r>
          </a:p>
          <a:p>
            <a:pPr lvl="1"/>
            <a:r>
              <a:rPr lang="en-US" sz="1600" dirty="0"/>
              <a:t>Single stream pilot LTF mode</a:t>
            </a:r>
          </a:p>
          <a:p>
            <a:pPr lvl="1"/>
            <a:endParaRPr lang="en-US" sz="1800" dirty="0"/>
          </a:p>
          <a:p>
            <a:pPr lvl="1"/>
            <a:endParaRPr lang="en-US" sz="18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30CB132-5B53-4C91-B655-613F2FA2B0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8</a:t>
            </a:fld>
            <a:endParaRPr lang="en-GB" alt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D31BAEE-F704-41D9-8CCD-6637B40F1A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0311" y="611187"/>
            <a:ext cx="7772400" cy="1066800"/>
          </a:xfrm>
        </p:spPr>
        <p:txBody>
          <a:bodyPr/>
          <a:lstStyle/>
          <a:p>
            <a:r>
              <a:rPr lang="en-US" dirty="0"/>
              <a:t>UL MU-MIMO and LTF</a:t>
            </a:r>
          </a:p>
        </p:txBody>
      </p:sp>
    </p:spTree>
    <p:extLst>
      <p:ext uri="{BB962C8B-B14F-4D97-AF65-F5344CB8AC3E}">
        <p14:creationId xmlns:p14="http://schemas.microsoft.com/office/powerpoint/2010/main" val="21314095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33F5042-D7D0-481A-A26F-83CC8E633C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8788" y="1551715"/>
            <a:ext cx="8037512" cy="4114800"/>
          </a:xfrm>
        </p:spPr>
        <p:txBody>
          <a:bodyPr/>
          <a:lstStyle/>
          <a:p>
            <a:r>
              <a:rPr lang="en-US" sz="2000" dirty="0">
                <a:effectLst/>
                <a:ea typeface="SimSun" panose="02010600030101010101" pitchFamily="2" charset="-122"/>
                <a:cs typeface="Times New Roman" panose="02020603050405020304" pitchFamily="18" charset="0"/>
              </a:rPr>
              <a:t>The non-AP EHT STA shall support transmitting UL MU-MIMO where the total spatial streams summed across all users is less than or equal to </a:t>
            </a:r>
            <a:r>
              <a:rPr lang="en-US" sz="2000" dirty="0">
                <a:highlight>
                  <a:srgbClr val="FFFF00"/>
                </a:highlight>
                <a:ea typeface="SimSun" panose="02010600030101010101" pitchFamily="2" charset="-122"/>
                <a:cs typeface="Times New Roman" panose="02020603050405020304" pitchFamily="18" charset="0"/>
              </a:rPr>
              <a:t>TBD</a:t>
            </a:r>
            <a:r>
              <a:rPr lang="en-US" sz="2000" dirty="0">
                <a:effectLst/>
                <a:highlight>
                  <a:srgbClr val="FFFF00"/>
                </a:highlight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</a:p>
          <a:p>
            <a:pPr lvl="1"/>
            <a:r>
              <a:rPr lang="en-US" sz="1800" dirty="0">
                <a:ea typeface="SimSun" panose="02010600030101010101" pitchFamily="2" charset="-122"/>
                <a:cs typeface="Times New Roman" panose="02020603050405020304" pitchFamily="18" charset="0"/>
              </a:rPr>
              <a:t>R1:  keep to 8, the same as for 11ax </a:t>
            </a:r>
            <a:r>
              <a:rPr lang="en-US" sz="1800" dirty="0">
                <a:effectLst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endParaRPr lang="en-US" sz="1800" dirty="0"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GB" sz="2000" dirty="0">
                <a:effectLst/>
                <a:ea typeface="Times New Roman" panose="02020603050405020304" pitchFamily="18" charset="0"/>
              </a:rPr>
              <a:t>Passed motion 124, #SP181</a:t>
            </a:r>
          </a:p>
          <a:p>
            <a:pPr lvl="1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GB" sz="1600" dirty="0">
                <a:effectLst/>
                <a:ea typeface="Times New Roman" panose="02020603050405020304" pitchFamily="18" charset="0"/>
              </a:rPr>
              <a:t>DL MU-MIMO</a:t>
            </a:r>
            <a:endParaRPr lang="en-US" sz="1600" dirty="0">
              <a:effectLst/>
              <a:ea typeface="Times New Roman" panose="02020603050405020304" pitchFamily="18" charset="0"/>
            </a:endParaRPr>
          </a:p>
          <a:p>
            <a:pPr lvl="2" indent="-285750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GB" dirty="0">
                <a:effectLst/>
                <a:ea typeface="Times New Roman" panose="02020603050405020304" pitchFamily="18" charset="0"/>
              </a:rPr>
              <a:t>Mandatory support for AP with &gt;=4 antennas</a:t>
            </a:r>
            <a:endParaRPr lang="en-US" dirty="0">
              <a:effectLst/>
              <a:ea typeface="Times New Roman" panose="02020603050405020304" pitchFamily="18" charset="0"/>
            </a:endParaRPr>
          </a:p>
          <a:p>
            <a:pPr lvl="2" indent="-285750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GB" dirty="0">
                <a:effectLst/>
                <a:ea typeface="Times New Roman" panose="02020603050405020304" pitchFamily="18" charset="0"/>
              </a:rPr>
              <a:t>Mandatory support for client</a:t>
            </a:r>
            <a:endParaRPr lang="en-US" dirty="0">
              <a:effectLst/>
              <a:ea typeface="Times New Roman" panose="02020603050405020304" pitchFamily="18" charset="0"/>
            </a:endParaRPr>
          </a:p>
          <a:p>
            <a:pPr lvl="2" indent="-285750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GB" dirty="0">
                <a:effectLst/>
                <a:highlight>
                  <a:srgbClr val="FFFF00"/>
                </a:highlight>
                <a:ea typeface="Times New Roman" panose="02020603050405020304" pitchFamily="18" charset="0"/>
              </a:rPr>
              <a:t>At least for full BW.  RU/M-RU support TBD</a:t>
            </a:r>
            <a:endParaRPr lang="en-US" dirty="0">
              <a:effectLst/>
              <a:highlight>
                <a:srgbClr val="FFFF00"/>
              </a:highlight>
              <a:ea typeface="Times New Roman" panose="02020603050405020304" pitchFamily="18" charset="0"/>
            </a:endParaRPr>
          </a:p>
          <a:p>
            <a:pPr lvl="1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GB" sz="1600" dirty="0">
                <a:effectLst/>
                <a:ea typeface="Times New Roman" panose="02020603050405020304" pitchFamily="18" charset="0"/>
              </a:rPr>
              <a:t>UL MU-MIMO</a:t>
            </a:r>
            <a:endParaRPr lang="en-US" sz="1600" dirty="0">
              <a:effectLst/>
              <a:ea typeface="Times New Roman" panose="02020603050405020304" pitchFamily="18" charset="0"/>
            </a:endParaRPr>
          </a:p>
          <a:p>
            <a:pPr lvl="2" indent="-285750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GB" dirty="0">
                <a:effectLst/>
                <a:ea typeface="Times New Roman" panose="02020603050405020304" pitchFamily="18" charset="0"/>
              </a:rPr>
              <a:t>Mandatory support for AP with &gt;=4 antennas</a:t>
            </a:r>
            <a:endParaRPr lang="en-US" dirty="0">
              <a:effectLst/>
              <a:ea typeface="Times New Roman" panose="02020603050405020304" pitchFamily="18" charset="0"/>
            </a:endParaRPr>
          </a:p>
          <a:p>
            <a:pPr lvl="2" indent="-285750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GB" dirty="0">
                <a:effectLst/>
                <a:ea typeface="Times New Roman" panose="02020603050405020304" pitchFamily="18" charset="0"/>
              </a:rPr>
              <a:t>Mandatory support for client</a:t>
            </a:r>
            <a:endParaRPr lang="en-US" dirty="0">
              <a:effectLst/>
              <a:ea typeface="Times New Roman" panose="02020603050405020304" pitchFamily="18" charset="0"/>
            </a:endParaRPr>
          </a:p>
          <a:p>
            <a:pPr lvl="2" indent="-285750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GB" dirty="0">
                <a:effectLst/>
                <a:highlight>
                  <a:srgbClr val="FFFF00"/>
                </a:highlight>
                <a:ea typeface="Times New Roman" panose="02020603050405020304" pitchFamily="18" charset="0"/>
              </a:rPr>
              <a:t>At least for full BW.  RU/M-RU support TBD </a:t>
            </a:r>
            <a:endParaRPr lang="en-GB" dirty="0">
              <a:highlight>
                <a:srgbClr val="D3D3D3"/>
              </a:highlight>
              <a:ea typeface="Times New Roman" panose="02020603050405020304" pitchFamily="18" charset="0"/>
            </a:endParaRPr>
          </a:p>
          <a:p>
            <a:pPr lvl="1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GB" sz="1800" dirty="0">
                <a:effectLst/>
                <a:ea typeface="Times New Roman" panose="02020603050405020304" pitchFamily="18" charset="0"/>
              </a:rPr>
              <a:t>Should clarify full BW here means non-OFDMA.  Propose to change the highlighted text to</a:t>
            </a:r>
          </a:p>
          <a:p>
            <a:pPr lvl="2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GB" dirty="0">
                <a:ea typeface="Times New Roman" panose="02020603050405020304" pitchFamily="18" charset="0"/>
              </a:rPr>
              <a:t>Mandatory for non-OFDMA MU-MIMO on all RU/M-RU size &gt;= 242 in supported BW.  Optional for OFDMA+MU-MIMO operation </a:t>
            </a:r>
            <a:r>
              <a:rPr lang="en-GB" dirty="0">
                <a:effectLst/>
                <a:highlight>
                  <a:srgbClr val="FFFF00"/>
                </a:highlight>
                <a:ea typeface="Times New Roman" panose="02020603050405020304" pitchFamily="18" charset="0"/>
              </a:rPr>
              <a:t> </a:t>
            </a:r>
            <a:endParaRPr lang="en-GB" dirty="0">
              <a:highlight>
                <a:srgbClr val="D3D3D3"/>
              </a:highlight>
              <a:ea typeface="Times New Roman" panose="02020603050405020304" pitchFamily="18" charset="0"/>
            </a:endParaRPr>
          </a:p>
          <a:p>
            <a:pPr marL="457200" lvl="1" indent="0">
              <a:spcBef>
                <a:spcPts val="0"/>
              </a:spcBef>
              <a:spcAft>
                <a:spcPts val="0"/>
              </a:spcAft>
              <a:buNone/>
            </a:pPr>
            <a:endParaRPr lang="en-GB" dirty="0">
              <a:effectLst/>
              <a:ea typeface="Times New Roman" panose="02020603050405020304" pitchFamily="18" charset="0"/>
            </a:endParaRPr>
          </a:p>
          <a:p>
            <a:pPr lvl="1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endParaRPr lang="en-US" dirty="0">
              <a:effectLst/>
              <a:ea typeface="Times New Roman" panose="02020603050405020304" pitchFamily="18" charset="0"/>
            </a:endParaRPr>
          </a:p>
          <a:p>
            <a:pPr lvl="1"/>
            <a:endParaRPr lang="en-US" sz="18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1CD0FF3-7493-48E5-B66D-63A52738CA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9</a:t>
            </a:fld>
            <a:endParaRPr lang="en-GB" alt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7E498AC8-B861-4ED5-A127-CB2AC144F6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900" y="484915"/>
            <a:ext cx="7772400" cy="10668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Other TBDs Related to MU-MIMO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269358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0" ma:contentTypeDescription="Create a new document." ma:contentTypeScope="" ma:versionID="71dc698b48675b0a151432ed1de35fc5">
  <xsd:schema xmlns:xsd="http://www.w3.org/2001/XMLSchema" xmlns:xs="http://www.w3.org/2001/XMLSchema" xmlns:p="http://schemas.microsoft.com/office/2006/metadata/properties" xmlns:ns3="cc9c437c-ae0c-4066-8d90-a0f7de786127" targetNamespace="http://schemas.microsoft.com/office/2006/metadata/properties" ma:root="true" ma:fieldsID="adf60fb58001da84b015160a85c22507" ns3:_="">
    <xsd:import namespace="cc9c437c-ae0c-4066-8d90-a0f7de78612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AutoKeyPoints" minOccurs="0"/>
                <xsd:element ref="ns3:MediaServiceKeyPoints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150F2E2-02A2-41B8-BE8F-7B4472F3622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CB5B2B2-1592-4202-821D-CE276CC69F1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C5EB2F6-C6D0-4E31-9544-2A590DCDD12F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93699</TotalTime>
  <Words>1507</Words>
  <Application>Microsoft Office PowerPoint</Application>
  <PresentationFormat>On-screen Show (4:3)</PresentationFormat>
  <Paragraphs>201</Paragraphs>
  <Slides>16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Courier New</vt:lpstr>
      <vt:lpstr>Microsoft Sans Serif</vt:lpstr>
      <vt:lpstr>Symbol</vt:lpstr>
      <vt:lpstr>Times New Roman</vt:lpstr>
      <vt:lpstr>802-11-Submission</vt:lpstr>
      <vt:lpstr>TBDs of 11be PHY Capabilities</vt:lpstr>
      <vt:lpstr>Introduction</vt:lpstr>
      <vt:lpstr>Support of Preamble Puncturing</vt:lpstr>
      <vt:lpstr>Preamble Puncturing Requirements</vt:lpstr>
      <vt:lpstr>DCM Support </vt:lpstr>
      <vt:lpstr>DCM + DUP Support </vt:lpstr>
      <vt:lpstr>Support of LTF + GI Combinations</vt:lpstr>
      <vt:lpstr>UL MU-MIMO and LTF</vt:lpstr>
      <vt:lpstr>Other TBDs Related to MU-MIMO </vt:lpstr>
      <vt:lpstr>SP 1</vt:lpstr>
      <vt:lpstr>SP 2</vt:lpstr>
      <vt:lpstr>SP 3</vt:lpstr>
      <vt:lpstr>SP 4</vt:lpstr>
      <vt:lpstr>SP 5</vt:lpstr>
      <vt:lpstr>SP 6</vt:lpstr>
      <vt:lpstr>SP 7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SC Agenda</dc:title>
  <dc:creator>btian@qti.qualcomm.com</dc:creator>
  <cp:lastModifiedBy>Bin Tian</cp:lastModifiedBy>
  <cp:revision>1319</cp:revision>
  <cp:lastPrinted>1998-02-10T13:28:06Z</cp:lastPrinted>
  <dcterms:created xsi:type="dcterms:W3CDTF">2004-12-02T14:01:45Z</dcterms:created>
  <dcterms:modified xsi:type="dcterms:W3CDTF">2020-10-23T20:42:23Z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AdHocReviewCycleID">
    <vt:i4>-1929945600</vt:i4>
  </property>
  <property fmtid="{D5CDD505-2E9C-101B-9397-08002B2CF9AE}" pid="4" name="_EmailSubject">
    <vt:lpwstr>Agenda of Syzygy PHY System meeting with QCT on 1/29</vt:lpwstr>
  </property>
  <property fmtid="{D5CDD505-2E9C-101B-9397-08002B2CF9AE}" pid="5" name="_AuthorEmail">
    <vt:lpwstr>alicel@qti.qualcomm.com</vt:lpwstr>
  </property>
  <property fmtid="{D5CDD505-2E9C-101B-9397-08002B2CF9AE}" pid="6" name="_AuthorEmailDisplayName">
    <vt:lpwstr>Alice Chen</vt:lpwstr>
  </property>
  <property fmtid="{D5CDD505-2E9C-101B-9397-08002B2CF9AE}" pid="7" name="_PreviousAdHocReviewCycleID">
    <vt:i4>-613141481</vt:i4>
  </property>
  <property fmtid="{D5CDD505-2E9C-101B-9397-08002B2CF9AE}" pid="8" name="ContentTypeId">
    <vt:lpwstr>0x010100EB28163D68FE8E4D9361964FDD814FC4</vt:lpwstr>
  </property>
</Properties>
</file>