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3"/>
  </p:notesMasterIdLst>
  <p:handoutMasterIdLst>
    <p:handoutMasterId r:id="rId34"/>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50" r:id="rId29"/>
    <p:sldId id="349" r:id="rId30"/>
    <p:sldId id="336" r:id="rId31"/>
    <p:sldId id="337" r:id="rId32"/>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30" d="100"/>
          <a:sy n="130" d="100"/>
        </p:scale>
        <p:origin x="126" y="25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11-20/1639r10</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January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2021-01-13</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32"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and the Nov 16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1595904643"/>
              </p:ext>
            </p:extLst>
          </p:nvPr>
        </p:nvGraphicFramePr>
        <p:xfrm>
          <a:off x="539553" y="1556793"/>
          <a:ext cx="8064894" cy="536980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in MLD</a:t>
                      </a:r>
                    </a:p>
                    <a:p>
                      <a:r>
                        <a:rPr lang="en-US" sz="1400" dirty="0"/>
                        <a:t>GTK, IGTK, BIGTK: in legacy</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legacy stack</a:t>
                      </a:r>
                      <a:endParaRPr lang="en-US" sz="1400" b="0" dirty="0"/>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Address1 (or MLO indication?)</a:t>
                      </a:r>
                    </a:p>
                  </a:txBody>
                  <a:tcPr/>
                </a:tc>
                <a:extLst>
                  <a:ext uri="{0D108BD9-81ED-4DB2-BD59-A6C34878D82A}">
                    <a16:rowId xmlns:a16="http://schemas.microsoft.com/office/drawing/2014/main" val="59187549"/>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endParaRPr lang="en-US" sz="1400" b="0" dirty="0"/>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Address1 split?  (Only MLO peers will know the MLD address?)</a:t>
                      </a:r>
                    </a:p>
                  </a:txBody>
                  <a:tcPr/>
                </a:tc>
                <a:extLst>
                  <a:ext uri="{0D108BD9-81ED-4DB2-BD59-A6C34878D82A}">
                    <a16:rowId xmlns:a16="http://schemas.microsoft.com/office/drawing/2014/main" val="1274279460"/>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a:t>
                      </a:r>
                    </a:p>
                    <a:p>
                      <a:r>
                        <a:rPr lang="en-US" sz="1400" dirty="0"/>
                        <a:t>* Needs discussion about implications on counts</a:t>
                      </a:r>
                    </a:p>
                  </a:txBody>
                  <a:tcPr/>
                </a:tc>
                <a:extLst>
                  <a:ext uri="{0D108BD9-81ED-4DB2-BD59-A6C34878D82A}">
                    <a16:rowId xmlns:a16="http://schemas.microsoft.com/office/drawing/2014/main" val="1026614017"/>
                  </a:ext>
                </a:extLst>
              </a:tr>
              <a:tr h="432048">
                <a:tc>
                  <a:txBody>
                    <a:bodyPr/>
                    <a:lstStyle/>
                    <a:p>
                      <a:r>
                        <a:rPr lang="en-US" sz="1400" dirty="0"/>
                        <a:t>SAP(s)</a:t>
                      </a:r>
                    </a:p>
                  </a:txBody>
                  <a:tcPr/>
                </a:tc>
                <a:tc>
                  <a:txBody>
                    <a:bodyPr/>
                    <a:lstStyle/>
                    <a:p>
                      <a:r>
                        <a:rPr lang="en-US" sz="1400" dirty="0"/>
                        <a:t>1</a:t>
                      </a:r>
                    </a:p>
                    <a:p>
                      <a:r>
                        <a:rPr lang="en-US" sz="1400" dirty="0"/>
                        <a:t>*MLD is responsible for “routing”</a:t>
                      </a:r>
                    </a:p>
                  </a:txBody>
                  <a:tcPr/>
                </a:tc>
                <a:tc>
                  <a:txBody>
                    <a:bodyPr/>
                    <a:lstStyle/>
                    <a:p>
                      <a:r>
                        <a:rPr lang="en-US" sz="1400" dirty="0"/>
                        <a:t>1 MLO, 1 per legacy</a:t>
                      </a:r>
                    </a:p>
                    <a:p>
                      <a:r>
                        <a:rPr lang="en-US" sz="1400" dirty="0"/>
                        <a:t>*DS is responsible for “routing”</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707461086"/>
              </p:ext>
            </p:extLst>
          </p:nvPr>
        </p:nvGraphicFramePr>
        <p:xfrm>
          <a:off x="539553" y="1556793"/>
          <a:ext cx="8064894" cy="392275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r>
                        <a:rPr lang="en-US" sz="1400" dirty="0"/>
                        <a:t>Beacons; Probes</a:t>
                      </a:r>
                    </a:p>
                  </a:txBody>
                  <a:tcPr/>
                </a:tc>
                <a:tc>
                  <a:txBody>
                    <a:bodyPr/>
                    <a:lstStyle/>
                    <a:p>
                      <a:r>
                        <a:rPr lang="en-US" sz="1400" dirty="0"/>
                        <a:t>All go to legacy stack</a:t>
                      </a:r>
                    </a:p>
                  </a:txBody>
                  <a:tcPr/>
                </a:tc>
                <a:tc>
                  <a:txBody>
                    <a:bodyPr/>
                    <a:lstStyle/>
                    <a:p>
                      <a:r>
                        <a:rPr lang="en-US" sz="1400" dirty="0"/>
                        <a:t>All go to legacy stack</a:t>
                      </a:r>
                    </a:p>
                  </a:txBody>
                  <a:tcPr/>
                </a:tc>
                <a:extLst>
                  <a:ext uri="{0D108BD9-81ED-4DB2-BD59-A6C34878D82A}">
                    <a16:rowId xmlns:a16="http://schemas.microsoft.com/office/drawing/2014/main" val="4028072618"/>
                  </a:ext>
                </a:extLst>
              </a:tr>
              <a:tr h="432048">
                <a:tc>
                  <a:txBody>
                    <a:bodyPr/>
                    <a:lstStyle/>
                    <a:p>
                      <a:r>
                        <a:rPr lang="en-US" sz="1400" dirty="0"/>
                        <a:t>Robust management frames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794363115"/>
                  </a:ext>
                </a:extLst>
              </a:tr>
              <a:tr h="432048">
                <a:tc>
                  <a:txBody>
                    <a:bodyPr/>
                    <a:lstStyle/>
                    <a:p>
                      <a:r>
                        <a:rPr lang="en-US" sz="1400" dirty="0"/>
                        <a:t>GAS/ANQP (Pre-Assoc or post-Assoc)</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097817663"/>
                  </a:ext>
                </a:extLst>
              </a:tr>
              <a:tr h="432048">
                <a:tc>
                  <a:txBody>
                    <a:bodyPr/>
                    <a:lstStyle/>
                    <a:p>
                      <a:r>
                        <a:rPr lang="en-US" sz="1400" dirty="0"/>
                        <a:t>QoS queues/retry buffers (includes how to “merge” TX traffic at the lower MAC boundary)</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394939494"/>
                  </a:ext>
                </a:extLst>
              </a:tr>
              <a:tr h="432048">
                <a:tc>
                  <a:txBody>
                    <a:bodyPr/>
                    <a:lstStyle/>
                    <a:p>
                      <a:r>
                        <a:rPr lang="en-US" sz="1400" dirty="0"/>
                        <a:t>MLO channel configuration/modification of operation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2629309"/>
                  </a:ext>
                </a:extLst>
              </a:tr>
            </a:tbl>
          </a:graphicData>
        </a:graphic>
      </p:graphicFrame>
    </p:spTree>
    <p:extLst>
      <p:ext uri="{BB962C8B-B14F-4D97-AF65-F5344CB8AC3E}">
        <p14:creationId xmlns:p14="http://schemas.microsoft.com/office/powerpoint/2010/main" val="266229193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251563410"/>
              </p:ext>
            </p:extLst>
          </p:nvPr>
        </p:nvGraphicFramePr>
        <p:xfrm>
          <a:off x="539553" y="1556793"/>
          <a:ext cx="8064894" cy="453235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extLst>
                  <a:ext uri="{0D108BD9-81ED-4DB2-BD59-A6C34878D82A}">
                    <a16:rowId xmlns:a16="http://schemas.microsoft.com/office/drawing/2014/main" val="3656802186"/>
                  </a:ext>
                </a:extLst>
              </a:tr>
              <a:tr h="432048">
                <a:tc>
                  <a:txBody>
                    <a:bodyPr/>
                    <a:lstStyle/>
                    <a:p>
                      <a:r>
                        <a:rPr lang="en-US" sz="1400" dirty="0"/>
                        <a:t>What is an ESS/BSS?  (In MLO, transitions to/from MLO)</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673159107"/>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43673</TotalTime>
  <Words>3638</Words>
  <Application>Microsoft Office PowerPoint</Application>
  <PresentationFormat>On-screen Show (4:3)</PresentationFormat>
  <Paragraphs>323</Paragraphs>
  <Slides>31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372</cp:revision>
  <cp:lastPrinted>1601-01-01T00:00:00Z</cp:lastPrinted>
  <dcterms:created xsi:type="dcterms:W3CDTF">2010-02-15T12:38:41Z</dcterms:created>
  <dcterms:modified xsi:type="dcterms:W3CDTF">2021-01-14T20:51:06Z</dcterms:modified>
</cp:coreProperties>
</file>