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73" r:id="rId12"/>
    <p:sldId id="267" r:id="rId13"/>
    <p:sldId id="268" r:id="rId14"/>
    <p:sldId id="269" r:id="rId15"/>
    <p:sldId id="271" r:id="rId16"/>
    <p:sldId id="272"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4"/>
    <p:restoredTop sz="94842"/>
  </p:normalViewPr>
  <p:slideViewPr>
    <p:cSldViewPr snapToGrid="0" snapToObjects="1">
      <p:cViewPr varScale="1">
        <p:scale>
          <a:sx n="155" d="100"/>
          <a:sy n="155" d="100"/>
        </p:scale>
        <p:origin x="12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a:t>
            </a:r>
            <a:r>
              <a:rPr lang="en-US" dirty="0"/>
              <a:t>1629</a:t>
            </a:r>
            <a:r>
              <a:rPr dirty="0"/>
              <a:t>r</a:t>
            </a:r>
            <a:r>
              <a:rPr lang="en-US" dirty="0"/>
              <a:t>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hyperlink" Target="https://mentor.ieee.org/802.11/dcn/20/11-20-0336-01-000m-mac-privacy-and-pmksa-caching.ppt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January-2021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1-01-11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a:t>
            </a:r>
            <a:r>
              <a:rPr lang="en-US" dirty="0"/>
              <a:t>1</a:t>
            </a:r>
            <a:endParaRPr dirty="0"/>
          </a:p>
        </p:txBody>
      </p:sp>
      <p:sp>
        <p:nvSpPr>
          <p:cNvPr id="82" name="CustomShape 2"/>
          <p:cNvSpPr txBox="1"/>
          <p:nvPr/>
        </p:nvSpPr>
        <p:spPr>
          <a:xfrm>
            <a:off x="342900" y="1198675"/>
            <a:ext cx="8457480" cy="5825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January 12,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are still in process, waiting on comments</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November minutes </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submissions: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11-20-0336r2   </a:t>
            </a: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2" tooltip="https://mentor.ieee.org/802.11/dcn/20/11-20-0336-01-000m-mac-privacy-and-pmksa-caching.pptx"/>
              </a:rPr>
              <a:t>https://mentor.ieee.org/802.11/dcn/20/11-20-0336-01-000m-mac-privacy-and-pmksa-caching.pptx</a:t>
            </a: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11-21-0069r1   </a:t>
            </a: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3"/>
              </a:rPr>
              <a:t>https://mentor.ieee.org/802.11/dcn/21/11-21-0069-00-0rcm-privacy-for-password-identifiers.docx</a:t>
            </a:r>
            <a:endParaRPr lang="en-US" sz="1500" dirty="0">
              <a:sym typeface="Times New Roman"/>
            </a:endParaRP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a:t>
            </a:r>
            <a:r>
              <a:rPr lang="en-US" sz="1600" b="1" strike="sngStrike" dirty="0">
                <a:latin typeface="Times New Roman" panose="02020603050405020304" pitchFamily="18" charset="0"/>
                <a:cs typeface="Times New Roman" panose="02020603050405020304" pitchFamily="18" charset="0"/>
              </a:rPr>
              <a:t>Wednesday January 13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January 14 at 13:30ET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a:t>
            </a:r>
            <a:r>
              <a:rPr lang="en-US" dirty="0"/>
              <a:t>1</a:t>
            </a:r>
            <a:endParaRPr dirty="0"/>
          </a:p>
        </p:txBody>
      </p:sp>
      <p:sp>
        <p:nvSpPr>
          <p:cNvPr id="82" name="CustomShape 2"/>
          <p:cNvSpPr txBox="1"/>
          <p:nvPr/>
        </p:nvSpPr>
        <p:spPr>
          <a:xfrm>
            <a:off x="342900" y="1198675"/>
            <a:ext cx="8457480" cy="54500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January 14,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are still in process, waiting on comments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Reminder of telecon schedule</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Friday 22 January at 10am ET – Comment resolution, if needed</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Monday 1 February at 10am ET – Technical submissions</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Monday 1 March at 10:00am ET – Planning for Plenary (</a:t>
            </a:r>
            <a:r>
              <a:rPr lang="en-US" b="1" spc="-1" dirty="0" err="1">
                <a:latin typeface="Times New Roman"/>
                <a:cs typeface="Times New Roman"/>
              </a:rPr>
              <a:t>TGbh</a:t>
            </a:r>
            <a:r>
              <a:rPr lang="en-US" b="1" spc="-1" dirty="0">
                <a:latin typeface="Times New Roman"/>
                <a:cs typeface="Times New Roman"/>
              </a:rPr>
              <a:t>)</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Monday 1 March at 11:00am ET – Planning for Plenary (</a:t>
            </a:r>
            <a:r>
              <a:rPr lang="en-US" b="1" spc="-1" dirty="0" err="1">
                <a:latin typeface="Times New Roman"/>
                <a:cs typeface="Times New Roman"/>
              </a:rPr>
              <a:t>TGbi</a:t>
            </a:r>
            <a:r>
              <a:rPr lang="en-US" b="1" spc="-1" dirty="0">
                <a:latin typeface="Times New Roman"/>
                <a:cs typeface="Times New Roman"/>
              </a:rPr>
              <a:t>)</a:t>
            </a:r>
          </a:p>
          <a:p>
            <a:pPr marL="342900" indent="-342900">
              <a:buFont typeface="Arial" panose="020B0604020202020204" pitchFamily="34" charset="0"/>
              <a:buChar char="•"/>
              <a:defRPr sz="1500" spc="-1">
                <a:latin typeface="Arial"/>
                <a:ea typeface="Arial"/>
                <a:cs typeface="Arial"/>
                <a:sym typeface="Arial"/>
              </a:defRPr>
            </a:pPr>
            <a:endParaRPr lang="en-US" dirty="0"/>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313311305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t>
            </a:r>
            <a:r>
              <a:rPr lang="en-US" dirty="0"/>
              <a:t>TBD</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TBD</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dirty="0"/>
              <a:t>Moved: </a:t>
            </a:r>
            <a:endParaRPr spc="-1" dirty="0"/>
          </a:p>
          <a:p>
            <a:pPr>
              <a:lnSpc>
                <a:spcPct val="81000"/>
              </a:lnSpc>
              <a:spcBef>
                <a:spcPts val="200"/>
              </a:spcBef>
              <a:defRPr sz="1500" b="1" spc="-100">
                <a:latin typeface="Times New Roman"/>
                <a:ea typeface="Times New Roman"/>
                <a:cs typeface="Times New Roman"/>
                <a:sym typeface="Times New Roman"/>
              </a:defRPr>
            </a:pPr>
            <a:r>
              <a:rPr dirty="0"/>
              <a:t>Seconded:</a:t>
            </a:r>
            <a:endParaRPr spc="-1" dirty="0"/>
          </a:p>
          <a:p>
            <a:pPr>
              <a:lnSpc>
                <a:spcPct val="81000"/>
              </a:lnSpc>
              <a:spcBef>
                <a:spcPts val="200"/>
              </a:spcBef>
              <a:defRPr sz="1500" b="1" spc="-100">
                <a:latin typeface="Times New Roman"/>
                <a:ea typeface="Times New Roman"/>
                <a:cs typeface="Times New Roman"/>
                <a:sym typeface="Times New Roman"/>
              </a:defRPr>
            </a:pPr>
            <a:r>
              <a:t>Result: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a:t>
            </a:r>
            <a:r>
              <a:rPr lang="en-US" dirty="0"/>
              <a:t>Interim, January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a:t>
            </a:r>
            <a:r>
              <a:rPr dirty="0"/>
              <a:t>202</a:t>
            </a:r>
            <a:r>
              <a:rPr lang="en-US" dirty="0"/>
              <a:t>1</a:t>
            </a:r>
            <a:r>
              <a:rPr dirty="0"/>
              <a:t> </a:t>
            </a:r>
            <a:r>
              <a:rPr lang="en-US" dirty="0"/>
              <a:t>Interim</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January</a:t>
            </a:r>
            <a:r>
              <a:rPr dirty="0"/>
              <a:t> </a:t>
            </a:r>
            <a:r>
              <a:rPr lang="en-US" dirty="0"/>
              <a:t>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1031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endParaRPr lang="en-US" dirty="0"/>
          </a:p>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Graham Smith volunteered</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1250</TotalTime>
  <Words>1213</Words>
  <Application>Microsoft Macintosh PowerPoint</Application>
  <PresentationFormat>On-screen Show (4:3)</PresentationFormat>
  <Paragraphs>140</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TBD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15</cp:revision>
  <dcterms:modified xsi:type="dcterms:W3CDTF">2021-01-13T14:01:03Z</dcterms:modified>
</cp:coreProperties>
</file>