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9"/>
    <p:restoredTop sz="94830"/>
  </p:normalViewPr>
  <p:slideViewPr>
    <p:cSldViewPr snapToGrid="0" snapToObjects="1">
      <p:cViewPr varScale="1">
        <p:scale>
          <a:sx n="117" d="100"/>
          <a:sy n="117" d="100"/>
        </p:scale>
        <p:origin x="19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a:t>
            </a:r>
            <a:r>
              <a:rPr lang="en-US" dirty="0"/>
              <a:t>1629</a:t>
            </a:r>
            <a:r>
              <a:rPr dirty="0"/>
              <a:t>r</a:t>
            </a:r>
            <a:r>
              <a:rPr lang="en-US" dirty="0"/>
              <a:t>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hyperlink" Target="https://mentor.ieee.org/802.11/dcn/20/11-20-0336-01-000m-mac-privacy-and-pmksa-caching.ppt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January-2021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1-01-11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t>
            </a:r>
            <a:r>
              <a:rPr lang="en-US" dirty="0"/>
              <a:t>SG</a:t>
            </a:r>
            <a:r>
              <a:rPr dirty="0"/>
              <a:t> Agenda – </a:t>
            </a:r>
            <a:r>
              <a:rPr lang="en-US" dirty="0"/>
              <a:t>January</a:t>
            </a:r>
            <a:r>
              <a:rPr dirty="0"/>
              <a:t> 2020</a:t>
            </a:r>
          </a:p>
        </p:txBody>
      </p:sp>
      <p:sp>
        <p:nvSpPr>
          <p:cNvPr id="82" name="CustomShape 2"/>
          <p:cNvSpPr txBox="1"/>
          <p:nvPr/>
        </p:nvSpPr>
        <p:spPr>
          <a:xfrm>
            <a:off x="342900" y="1198675"/>
            <a:ext cx="8457480" cy="55500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January 12,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are still in process, waiting on comments</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Review submissions: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11-21-0336r1   </a:t>
            </a: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2" tooltip="https://mentor.ieee.org/802.11/dcn/20/11-20-0336-01-000m-mac-privacy-and-pmksa-caching.pptx"/>
              </a:rPr>
              <a:t>https://mentor.ieee.org/802.11/dcn/20/11-20-0336-01-000m-mac-privacy-and-pmksa-caching.pptx</a:t>
            </a: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11-21-0069r1   </a:t>
            </a: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3"/>
              </a:rPr>
              <a:t>https://mentor.ieee.org/802.11/dcn/21/11-21-0069-00-0rcm-privacy-for-password-identifiers.docx</a:t>
            </a:r>
            <a:endParaRPr lang="en-US" sz="1500" dirty="0">
              <a:sym typeface="Times New Roman"/>
            </a:endParaRP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January 13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January 14 at 13:30ET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t>
            </a:r>
            <a:r>
              <a:rPr lang="en-US" dirty="0"/>
              <a:t>TBD</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TBD</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dirty="0"/>
              <a:t>Moved: </a:t>
            </a:r>
            <a:endParaRPr spc="-1" dirty="0"/>
          </a:p>
          <a:p>
            <a:pPr>
              <a:lnSpc>
                <a:spcPct val="81000"/>
              </a:lnSpc>
              <a:spcBef>
                <a:spcPts val="200"/>
              </a:spcBef>
              <a:defRPr sz="1500" b="1" spc="-100">
                <a:latin typeface="Times New Roman"/>
                <a:ea typeface="Times New Roman"/>
                <a:cs typeface="Times New Roman"/>
                <a:sym typeface="Times New Roman"/>
              </a:defRPr>
            </a:pPr>
            <a:r>
              <a:rPr dirty="0"/>
              <a:t>Seconded:</a:t>
            </a:r>
            <a:endParaRPr spc="-1" dirty="0"/>
          </a:p>
          <a:p>
            <a:pPr>
              <a:lnSpc>
                <a:spcPct val="81000"/>
              </a:lnSpc>
              <a:spcBef>
                <a:spcPts val="200"/>
              </a:spcBef>
              <a:defRPr sz="1500" b="1" spc="-100">
                <a:latin typeface="Times New Roman"/>
                <a:ea typeface="Times New Roman"/>
                <a:cs typeface="Times New Roman"/>
                <a:sym typeface="Times New Roman"/>
              </a:defRPr>
            </a:pPr>
            <a:r>
              <a:t>Result:</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 </a:t>
            </a:r>
            <a:r>
              <a:rPr lang="en-US" dirty="0"/>
              <a:t>Interim, January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a:t>
            </a:r>
            <a:r>
              <a:rPr dirty="0"/>
              <a:t>202</a:t>
            </a:r>
            <a:r>
              <a:rPr lang="en-US" dirty="0"/>
              <a:t>1</a:t>
            </a:r>
            <a:r>
              <a:rPr dirty="0"/>
              <a:t> </a:t>
            </a:r>
            <a:r>
              <a:rPr lang="en-US" dirty="0"/>
              <a:t>Interim</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a:t>
            </a:r>
            <a:r>
              <a:rPr dirty="0"/>
              <a:t>, </a:t>
            </a:r>
            <a:r>
              <a:rPr lang="en-US" dirty="0"/>
              <a:t>January</a:t>
            </a:r>
            <a:r>
              <a:rPr dirty="0"/>
              <a:t> </a:t>
            </a:r>
            <a:r>
              <a:rPr lang="en-US" dirty="0"/>
              <a:t>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462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create PAR/CSD as authorized by 802 EC for study group</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75</TotalTime>
  <Words>1118</Words>
  <Application>Microsoft Macintosh PowerPoint</Application>
  <PresentationFormat>On-screen Show (4:3)</PresentationFormat>
  <Paragraphs>118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TBD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cp:revision>
  <dcterms:modified xsi:type="dcterms:W3CDTF">2021-01-11T19:04:58Z</dcterms:modified>
</cp:coreProperties>
</file>