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9"/>
    <p:restoredTop sz="94762"/>
  </p:normalViewPr>
  <p:slideViewPr>
    <p:cSldViewPr snapToGrid="0" snapToObjects="1">
      <p:cViewPr varScale="1">
        <p:scale>
          <a:sx n="117" d="100"/>
          <a:sy n="117" d="100"/>
        </p:scale>
        <p:origin x="19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336-01-000m-mac-privacy-and-pmksa-caching.ppt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12</a:t>
            </a:r>
            <a:r>
              <a:rPr b="0" dirty="0"/>
              <a:t>-</a:t>
            </a:r>
            <a:r>
              <a:rPr lang="en-US" b="0" dirty="0"/>
              <a:t> 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2020</a:t>
            </a:r>
          </a:p>
        </p:txBody>
      </p:sp>
      <p:sp>
        <p:nvSpPr>
          <p:cNvPr id="82" name="CustomShape 2"/>
          <p:cNvSpPr txBox="1"/>
          <p:nvPr/>
        </p:nvSpPr>
        <p:spPr>
          <a:xfrm>
            <a:off x="342900" y="1198675"/>
            <a:ext cx="8457480" cy="5220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January 12,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have been sent to EC, waiting on comments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submission 11-21-0336r1</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2" tooltip="https://mentor.ieee.org/802.11/dcn/20/11-20-0336-01-000m-mac-privacy-and-pmksa-caching.pptx"/>
              </a:rPr>
              <a:t>https://mentor.ieee.org/802.11/dcn/20/11-20-0336-01-000m-mac-privacy-and-pmksa-caching.pptx</a:t>
            </a:r>
            <a:endParaRPr lang="en-US" sz="2000" b="1" dirty="0">
              <a:latin typeface="Times New Roman" panose="02020603050405020304" pitchFamily="18" charset="0"/>
              <a:cs typeface="Times New Roman" panose="02020603050405020304" pitchFamily="18" charset="0"/>
            </a:endParaRPr>
          </a:p>
          <a:p>
            <a:pPr marL="719" lvl="8">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January 13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January 14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Interim,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a:t>
            </a:r>
            <a:r>
              <a:rPr dirty="0"/>
              <a:t>202</a:t>
            </a:r>
            <a:r>
              <a:rPr lang="en-US" dirty="0"/>
              <a:t>1</a:t>
            </a:r>
            <a:r>
              <a:rPr dirty="0"/>
              <a:t> </a:t>
            </a:r>
            <a:r>
              <a:rPr lang="en-US" dirty="0"/>
              <a:t>Interim</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January</a:t>
            </a:r>
            <a:r>
              <a:rPr dirty="0"/>
              <a:t> </a:t>
            </a:r>
            <a:r>
              <a:rPr lang="en-US" dirty="0"/>
              <a:t>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72</TotalTime>
  <Words>1102</Words>
  <Application>Microsoft Macintosh PowerPoint</Application>
  <PresentationFormat>On-screen Show (4:3)</PresentationFormat>
  <Paragraphs>116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8</cp:revision>
  <dcterms:modified xsi:type="dcterms:W3CDTF">2021-01-11T18:41:21Z</dcterms:modified>
</cp:coreProperties>
</file>