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D0.2 comments resolution</a:t>
            </a:r>
            <a:endParaRPr lang="en-GB" altLang="en-US" b="1" dirty="0"/>
          </a:p>
          <a:p>
            <a:pPr lvl="1" algn="just"/>
            <a:r>
              <a:rPr lang="en-GB" altLang="en-US" dirty="0"/>
              <a:t>MAC contributions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2020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1608</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Nov.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46</cp:revision>
  <cp:lastPrinted>1601-01-01T00:00:00Z</cp:lastPrinted>
  <dcterms:created xsi:type="dcterms:W3CDTF">2019-08-08T09:50:31Z</dcterms:created>
  <dcterms:modified xsi:type="dcterms:W3CDTF">2020-10-12T09:40:57Z</dcterms:modified>
</cp:coreProperties>
</file>