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708" r:id="rId2"/>
    <p:sldId id="678" r:id="rId3"/>
    <p:sldId id="679" r:id="rId4"/>
    <p:sldId id="872" r:id="rId5"/>
    <p:sldId id="778" r:id="rId6"/>
    <p:sldId id="779" r:id="rId7"/>
    <p:sldId id="780" r:id="rId8"/>
    <p:sldId id="782" r:id="rId9"/>
    <p:sldId id="868" r:id="rId10"/>
    <p:sldId id="869" r:id="rId11"/>
    <p:sldId id="870" r:id="rId12"/>
    <p:sldId id="809" r:id="rId13"/>
    <p:sldId id="721" r:id="rId14"/>
    <p:sldId id="901" r:id="rId15"/>
    <p:sldId id="538" r:id="rId16"/>
    <p:sldId id="900" r:id="rId17"/>
    <p:sldId id="695" r:id="rId18"/>
    <p:sldId id="740" r:id="rId19"/>
    <p:sldId id="741" r:id="rId20"/>
    <p:sldId id="825"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2169" autoAdjust="0"/>
  </p:normalViewPr>
  <p:slideViewPr>
    <p:cSldViewPr>
      <p:cViewPr varScale="1">
        <p:scale>
          <a:sx n="110" d="100"/>
          <a:sy n="110" d="100"/>
        </p:scale>
        <p:origin x="522" y="10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k, Minyoung" userId="127d513f-da54-4474-846e-76202393764d" providerId="ADAL" clId="{9DAA0947-45E8-4729-B10A-BA865BD2E0A0}"/>
    <pc:docChg chg="undo custSel addSld delSld modSld modMainMaster">
      <pc:chgData name="Park, Minyoung" userId="127d513f-da54-4474-846e-76202393764d" providerId="ADAL" clId="{9DAA0947-45E8-4729-B10A-BA865BD2E0A0}" dt="2020-10-12T17:32:58.112" v="527" actId="20577"/>
      <pc:docMkLst>
        <pc:docMk/>
      </pc:docMkLst>
      <pc:sldChg chg="modSp add">
        <pc:chgData name="Park, Minyoung" userId="127d513f-da54-4474-846e-76202393764d" providerId="ADAL" clId="{9DAA0947-45E8-4729-B10A-BA865BD2E0A0}" dt="2020-10-12T17:31:46.128" v="525" actId="20577"/>
        <pc:sldMkLst>
          <pc:docMk/>
          <pc:sldMk cId="1965909623" sldId="538"/>
        </pc:sldMkLst>
        <pc:spChg chg="mod">
          <ac:chgData name="Park, Minyoung" userId="127d513f-da54-4474-846e-76202393764d" providerId="ADAL" clId="{9DAA0947-45E8-4729-B10A-BA865BD2E0A0}" dt="2020-10-12T17:31:46.128" v="525" actId="20577"/>
          <ac:spMkLst>
            <pc:docMk/>
            <pc:sldMk cId="1965909623" sldId="538"/>
            <ac:spMk id="2" creationId="{F132D1B0-0D9C-432C-B428-AE7AFE9AEEF4}"/>
          </ac:spMkLst>
        </pc:spChg>
        <pc:spChg chg="mod">
          <ac:chgData name="Park, Minyoung" userId="127d513f-da54-4474-846e-76202393764d" providerId="ADAL" clId="{9DAA0947-45E8-4729-B10A-BA865BD2E0A0}" dt="2020-10-12T17:31:08.008" v="516" actId="14100"/>
          <ac:spMkLst>
            <pc:docMk/>
            <pc:sldMk cId="1965909623" sldId="538"/>
            <ac:spMk id="3" creationId="{1D165AC7-E4EC-4AE6-BDBA-F236DC880E8F}"/>
          </ac:spMkLst>
        </pc:spChg>
        <pc:spChg chg="mod">
          <ac:chgData name="Park, Minyoung" userId="127d513f-da54-4474-846e-76202393764d" providerId="ADAL" clId="{9DAA0947-45E8-4729-B10A-BA865BD2E0A0}" dt="2020-10-12T17:30:02.732" v="506"/>
          <ac:spMkLst>
            <pc:docMk/>
            <pc:sldMk cId="1965909623" sldId="538"/>
            <ac:spMk id="6" creationId="{2DACFCAC-0B0F-4004-BCE6-7526408BEC95}"/>
          </ac:spMkLst>
        </pc:spChg>
        <pc:spChg chg="mod">
          <ac:chgData name="Park, Minyoung" userId="127d513f-da54-4474-846e-76202393764d" providerId="ADAL" clId="{9DAA0947-45E8-4729-B10A-BA865BD2E0A0}" dt="2020-10-12T17:30:02.732" v="506"/>
          <ac:spMkLst>
            <pc:docMk/>
            <pc:sldMk cId="1965909623" sldId="538"/>
            <ac:spMk id="7" creationId="{20BC3C5A-860C-4BCA-A7F7-9E0800A8ADBF}"/>
          </ac:spMkLst>
        </pc:spChg>
      </pc:sldChg>
      <pc:sldChg chg="modSp">
        <pc:chgData name="Park, Minyoung" userId="127d513f-da54-4474-846e-76202393764d" providerId="ADAL" clId="{9DAA0947-45E8-4729-B10A-BA865BD2E0A0}" dt="2020-10-12T03:57:48.698" v="49" actId="20577"/>
        <pc:sldMkLst>
          <pc:docMk/>
          <pc:sldMk cId="0" sldId="678"/>
        </pc:sldMkLst>
        <pc:spChg chg="mod">
          <ac:chgData name="Park, Minyoung" userId="127d513f-da54-4474-846e-76202393764d" providerId="ADAL" clId="{9DAA0947-45E8-4729-B10A-BA865BD2E0A0}" dt="2020-10-12T03:57:48.698" v="49" actId="20577"/>
          <ac:spMkLst>
            <pc:docMk/>
            <pc:sldMk cId="0" sldId="678"/>
            <ac:spMk id="6147" creationId="{00000000-0000-0000-0000-000000000000}"/>
          </ac:spMkLst>
        </pc:spChg>
      </pc:sldChg>
      <pc:sldChg chg="modSp">
        <pc:chgData name="Park, Minyoung" userId="127d513f-da54-4474-846e-76202393764d" providerId="ADAL" clId="{9DAA0947-45E8-4729-B10A-BA865BD2E0A0}" dt="2020-10-12T03:57:56.931" v="57" actId="20577"/>
        <pc:sldMkLst>
          <pc:docMk/>
          <pc:sldMk cId="0" sldId="679"/>
        </pc:sldMkLst>
        <pc:spChg chg="mod">
          <ac:chgData name="Park, Minyoung" userId="127d513f-da54-4474-846e-76202393764d" providerId="ADAL" clId="{9DAA0947-45E8-4729-B10A-BA865BD2E0A0}" dt="2020-10-12T03:57:56.931" v="57" actId="20577"/>
          <ac:spMkLst>
            <pc:docMk/>
            <pc:sldMk cId="0" sldId="679"/>
            <ac:spMk id="7171" creationId="{00000000-0000-0000-0000-000000000000}"/>
          </ac:spMkLst>
        </pc:spChg>
      </pc:sldChg>
      <pc:sldChg chg="modSp">
        <pc:chgData name="Park, Minyoung" userId="127d513f-da54-4474-846e-76202393764d" providerId="ADAL" clId="{9DAA0947-45E8-4729-B10A-BA865BD2E0A0}" dt="2020-10-12T17:32:58.112" v="527" actId="20577"/>
        <pc:sldMkLst>
          <pc:docMk/>
          <pc:sldMk cId="0" sldId="708"/>
        </pc:sldMkLst>
        <pc:spChg chg="mod">
          <ac:chgData name="Park, Minyoung" userId="127d513f-da54-4474-846e-76202393764d" providerId="ADAL" clId="{9DAA0947-45E8-4729-B10A-BA865BD2E0A0}" dt="2020-10-12T17:32:58.112" v="527" actId="20577"/>
          <ac:spMkLst>
            <pc:docMk/>
            <pc:sldMk cId="0" sldId="708"/>
            <ac:spMk id="12" creationId="{00000000-0000-0000-0000-000000000000}"/>
          </ac:spMkLst>
        </pc:spChg>
        <pc:spChg chg="mod">
          <ac:chgData name="Park, Minyoung" userId="127d513f-da54-4474-846e-76202393764d" providerId="ADAL" clId="{9DAA0947-45E8-4729-B10A-BA865BD2E0A0}" dt="2020-10-12T03:55:46.636" v="12" actId="20577"/>
          <ac:spMkLst>
            <pc:docMk/>
            <pc:sldMk cId="0" sldId="708"/>
            <ac:spMk id="4098" creationId="{00000000-0000-0000-0000-000000000000}"/>
          </ac:spMkLst>
        </pc:spChg>
      </pc:sldChg>
      <pc:sldChg chg="modSp">
        <pc:chgData name="Park, Minyoung" userId="127d513f-da54-4474-846e-76202393764d" providerId="ADAL" clId="{9DAA0947-45E8-4729-B10A-BA865BD2E0A0}" dt="2020-10-12T04:12:14.241" v="351" actId="6549"/>
        <pc:sldMkLst>
          <pc:docMk/>
          <pc:sldMk cId="0" sldId="721"/>
        </pc:sldMkLst>
        <pc:spChg chg="mod">
          <ac:chgData name="Park, Minyoung" userId="127d513f-da54-4474-846e-76202393764d" providerId="ADAL" clId="{9DAA0947-45E8-4729-B10A-BA865BD2E0A0}" dt="2020-10-12T04:12:14.241" v="351" actId="6549"/>
          <ac:spMkLst>
            <pc:docMk/>
            <pc:sldMk cId="0" sldId="721"/>
            <ac:spMk id="38915" creationId="{00000000-0000-0000-0000-000000000000}"/>
          </ac:spMkLst>
        </pc:spChg>
      </pc:sldChg>
      <pc:sldChg chg="modSp">
        <pc:chgData name="Park, Minyoung" userId="127d513f-da54-4474-846e-76202393764d" providerId="ADAL" clId="{9DAA0947-45E8-4729-B10A-BA865BD2E0A0}" dt="2020-10-12T04:10:54.082" v="306" actId="20577"/>
        <pc:sldMkLst>
          <pc:docMk/>
          <pc:sldMk cId="1653065574" sldId="809"/>
        </pc:sldMkLst>
        <pc:spChg chg="mod">
          <ac:chgData name="Park, Minyoung" userId="127d513f-da54-4474-846e-76202393764d" providerId="ADAL" clId="{9DAA0947-45E8-4729-B10A-BA865BD2E0A0}" dt="2020-10-12T04:10:54.082" v="306" actId="20577"/>
          <ac:spMkLst>
            <pc:docMk/>
            <pc:sldMk cId="1653065574" sldId="809"/>
            <ac:spMk id="31747" creationId="{00000000-0000-0000-0000-000000000000}"/>
          </ac:spMkLst>
        </pc:spChg>
      </pc:sldChg>
      <pc:sldChg chg="modSp">
        <pc:chgData name="Park, Minyoung" userId="127d513f-da54-4474-846e-76202393764d" providerId="ADAL" clId="{9DAA0947-45E8-4729-B10A-BA865BD2E0A0}" dt="2020-10-12T04:05:26.493" v="84" actId="6549"/>
        <pc:sldMkLst>
          <pc:docMk/>
          <pc:sldMk cId="0" sldId="872"/>
        </pc:sldMkLst>
        <pc:spChg chg="mod">
          <ac:chgData name="Park, Minyoung" userId="127d513f-da54-4474-846e-76202393764d" providerId="ADAL" clId="{9DAA0947-45E8-4729-B10A-BA865BD2E0A0}" dt="2020-10-12T04:05:26.493" v="84" actId="6549"/>
          <ac:spMkLst>
            <pc:docMk/>
            <pc:sldMk cId="0" sldId="872"/>
            <ac:spMk id="21507" creationId="{00000000-0000-0000-0000-000000000000}"/>
          </ac:spMkLst>
        </pc:spChg>
      </pc:sldChg>
      <pc:sldChg chg="del">
        <pc:chgData name="Park, Minyoung" userId="127d513f-da54-4474-846e-76202393764d" providerId="ADAL" clId="{9DAA0947-45E8-4729-B10A-BA865BD2E0A0}" dt="2020-10-12T04:12:18.926" v="352" actId="2696"/>
        <pc:sldMkLst>
          <pc:docMk/>
          <pc:sldMk cId="3471565700" sldId="873"/>
        </pc:sldMkLst>
      </pc:sldChg>
      <pc:sldChg chg="del">
        <pc:chgData name="Park, Minyoung" userId="127d513f-da54-4474-846e-76202393764d" providerId="ADAL" clId="{9DAA0947-45E8-4729-B10A-BA865BD2E0A0}" dt="2020-10-12T04:12:20.291" v="353" actId="2696"/>
        <pc:sldMkLst>
          <pc:docMk/>
          <pc:sldMk cId="2177238623" sldId="874"/>
        </pc:sldMkLst>
      </pc:sldChg>
      <pc:sldChg chg="modSp">
        <pc:chgData name="Park, Minyoung" userId="127d513f-da54-4474-846e-76202393764d" providerId="ADAL" clId="{9DAA0947-45E8-4729-B10A-BA865BD2E0A0}" dt="2020-10-12T17:20:12.979" v="504" actId="20577"/>
        <pc:sldMkLst>
          <pc:docMk/>
          <pc:sldMk cId="1898896492" sldId="900"/>
        </pc:sldMkLst>
        <pc:spChg chg="mod">
          <ac:chgData name="Park, Minyoung" userId="127d513f-da54-4474-846e-76202393764d" providerId="ADAL" clId="{9DAA0947-45E8-4729-B10A-BA865BD2E0A0}" dt="2020-10-12T17:20:12.979" v="504" actId="20577"/>
          <ac:spMkLst>
            <pc:docMk/>
            <pc:sldMk cId="1898896492" sldId="900"/>
            <ac:spMk id="3" creationId="{CA157F4B-6B8A-405E-928C-6115F5760D8D}"/>
          </ac:spMkLst>
        </pc:spChg>
      </pc:sldChg>
      <pc:sldChg chg="modSp add">
        <pc:chgData name="Park, Minyoung" userId="127d513f-da54-4474-846e-76202393764d" providerId="ADAL" clId="{9DAA0947-45E8-4729-B10A-BA865BD2E0A0}" dt="2020-10-12T04:18:54.372" v="408" actId="20577"/>
        <pc:sldMkLst>
          <pc:docMk/>
          <pc:sldMk cId="1502450120" sldId="901"/>
        </pc:sldMkLst>
        <pc:spChg chg="mod">
          <ac:chgData name="Park, Minyoung" userId="127d513f-da54-4474-846e-76202393764d" providerId="ADAL" clId="{9DAA0947-45E8-4729-B10A-BA865BD2E0A0}" dt="2020-10-12T04:17:20.030" v="372" actId="20577"/>
          <ac:spMkLst>
            <pc:docMk/>
            <pc:sldMk cId="1502450120" sldId="901"/>
            <ac:spMk id="2" creationId="{F37FC0DF-70FA-4B85-AE41-D4F235AAF09A}"/>
          </ac:spMkLst>
        </pc:spChg>
        <pc:spChg chg="mod">
          <ac:chgData name="Park, Minyoung" userId="127d513f-da54-4474-846e-76202393764d" providerId="ADAL" clId="{9DAA0947-45E8-4729-B10A-BA865BD2E0A0}" dt="2020-10-12T04:18:54.372" v="408" actId="20577"/>
          <ac:spMkLst>
            <pc:docMk/>
            <pc:sldMk cId="1502450120" sldId="901"/>
            <ac:spMk id="3" creationId="{F8BD31A4-3DE8-4AE2-9B43-372981881AC1}"/>
          </ac:spMkLst>
        </pc:spChg>
      </pc:sldChg>
      <pc:sldChg chg="add del">
        <pc:chgData name="Park, Minyoung" userId="127d513f-da54-4474-846e-76202393764d" providerId="ADAL" clId="{9DAA0947-45E8-4729-B10A-BA865BD2E0A0}" dt="2020-10-12T17:30:08.262" v="507" actId="2696"/>
        <pc:sldMkLst>
          <pc:docMk/>
          <pc:sldMk cId="1979375557" sldId="902"/>
        </pc:sldMkLst>
      </pc:sldChg>
      <pc:sldMasterChg chg="modSp">
        <pc:chgData name="Park, Minyoung" userId="127d513f-da54-4474-846e-76202393764d" providerId="ADAL" clId="{9DAA0947-45E8-4729-B10A-BA865BD2E0A0}" dt="2020-10-12T03:56:12.947" v="20" actId="20577"/>
        <pc:sldMasterMkLst>
          <pc:docMk/>
          <pc:sldMasterMk cId="0" sldId="2147483648"/>
        </pc:sldMasterMkLst>
        <pc:spChg chg="mod">
          <ac:chgData name="Park, Minyoung" userId="127d513f-da54-4474-846e-76202393764d" providerId="ADAL" clId="{9DAA0947-45E8-4729-B10A-BA865BD2E0A0}" dt="2020-10-12T03:56:12.947" v="20" actId="20577"/>
          <ac:spMkLst>
            <pc:docMk/>
            <pc:sldMasterMk cId="0" sldId="2147483648"/>
            <ac:spMk id="1031"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17</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November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802.11-20/1622r0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6/11-16-0936-04-0wur-a-csd-proposal-for-wake-up-radio-wu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1026" name="Document" r:id="rId4" imgW="8267030" imgH="3047370" progId="Word.Document.8">
                  <p:embed/>
                </p:oleObj>
              </mc:Choice>
              <mc:Fallback>
                <p:oleObj name="Document" r:id="rId4" imgW="8267030" imgH="3047370" progId="Word.Document.8">
                  <p:embed/>
                  <p:pic>
                    <p:nvPicPr>
                      <p:cNvPr id="9" name="Object 3"/>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November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a:t>
            </a:r>
            <a:r>
              <a:rPr lang="en-GB" sz="2000" b="0" kern="0"/>
              <a:t>: 2020-10-12</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November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November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err="1"/>
              <a:t>TGba</a:t>
            </a:r>
            <a:r>
              <a:rPr lang="en-US" altLang="en-US"/>
              <a:t> Snapshot</a:t>
            </a:r>
            <a:endParaRPr lang="en-US" altLang="en-US" dirty="0"/>
          </a:p>
        </p:txBody>
      </p:sp>
      <p:sp>
        <p:nvSpPr>
          <p:cNvPr id="31747" name="Content Placeholder 2"/>
          <p:cNvSpPr>
            <a:spLocks noGrp="1"/>
          </p:cNvSpPr>
          <p:nvPr>
            <p:ph idx="1"/>
          </p:nvPr>
        </p:nvSpPr>
        <p:spPr>
          <a:xfrm>
            <a:off x="929218" y="1905000"/>
            <a:ext cx="10348382" cy="4570157"/>
          </a:xfrm>
        </p:spPr>
        <p:txBody>
          <a:bodyPr/>
          <a:lstStyle/>
          <a:p>
            <a:pPr>
              <a:defRPr/>
            </a:pPr>
            <a:r>
              <a:rPr lang="en-US" altLang="en-US" dirty="0"/>
              <a:t>1</a:t>
            </a:r>
            <a:r>
              <a:rPr lang="en-US" altLang="en-US" baseline="30000" dirty="0"/>
              <a:t>st</a:t>
            </a:r>
            <a:r>
              <a:rPr lang="en-US" altLang="en-US" dirty="0"/>
              <a:t> recirculation SA ballot (September 16 – October 1)</a:t>
            </a:r>
          </a:p>
          <a:p>
            <a:pPr lvl="1">
              <a:defRPr/>
            </a:pPr>
            <a:r>
              <a:rPr lang="en-US" altLang="en-US" dirty="0"/>
              <a:t>Approval rate: 95% (5 disapprove)</a:t>
            </a:r>
          </a:p>
          <a:p>
            <a:pPr lvl="1">
              <a:defRPr/>
            </a:pPr>
            <a:r>
              <a:rPr lang="en-US" altLang="en-US" dirty="0"/>
              <a:t>4 comments received (1 MBS, 3 non-MBS)</a:t>
            </a:r>
          </a:p>
          <a:p>
            <a:pPr>
              <a:defRPr/>
            </a:pPr>
            <a:r>
              <a:rPr lang="en-US" altLang="en-US" dirty="0"/>
              <a:t>TBD</a:t>
            </a:r>
          </a:p>
          <a:p>
            <a:pPr lvl="1">
              <a:defRPr/>
            </a:pPr>
            <a:endParaRPr lang="en-US" altLang="en-US" dirty="0"/>
          </a:p>
          <a:p>
            <a:pPr>
              <a:defRPr/>
            </a:pPr>
            <a:endParaRPr lang="en-US" altLang="en-US" dirty="0"/>
          </a:p>
          <a:p>
            <a:pPr marL="0" indent="0">
              <a:buNone/>
              <a:defRPr/>
            </a:pP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September interim meeting [doc: IEEE 802.11-20/1481r0] and teleconference call [TBD]</a:t>
            </a:r>
          </a:p>
          <a:p>
            <a:endParaRPr lang="en-US" altLang="en-US" dirty="0"/>
          </a:p>
          <a:p>
            <a:pPr lvl="1"/>
            <a:r>
              <a:rPr lang="en-US" altLang="en-US" dirty="0"/>
              <a:t>Move:</a:t>
            </a:r>
          </a:p>
          <a:p>
            <a:pPr lvl="1"/>
            <a:r>
              <a:rPr lang="en-US" altLang="en-US" dirty="0"/>
              <a:t>Second:</a:t>
            </a:r>
          </a:p>
          <a:p>
            <a:pPr lvl="1"/>
            <a:r>
              <a:rPr lang="en-US" altLang="en-US" dirty="0"/>
              <a:t>Result:</a:t>
            </a:r>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13</a:t>
            </a:fld>
            <a:endParaRPr lang="en-US" altLang="en-US" sz="1200" b="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FC0DF-70FA-4B85-AE41-D4F235AAF09A}"/>
              </a:ext>
            </a:extLst>
          </p:cNvPr>
          <p:cNvSpPr>
            <a:spLocks noGrp="1"/>
          </p:cNvSpPr>
          <p:nvPr>
            <p:ph type="title"/>
          </p:nvPr>
        </p:nvSpPr>
        <p:spPr/>
        <p:txBody>
          <a:bodyPr/>
          <a:lstStyle/>
          <a:p>
            <a:r>
              <a:rPr lang="en-US" altLang="en-US" dirty="0"/>
              <a:t>Motion - Report for Conditional approval to </a:t>
            </a:r>
            <a:r>
              <a:rPr lang="en-US" altLang="en-US" dirty="0" err="1"/>
              <a:t>RevCom</a:t>
            </a:r>
            <a:endParaRPr lang="en-US" dirty="0"/>
          </a:p>
        </p:txBody>
      </p:sp>
      <p:sp>
        <p:nvSpPr>
          <p:cNvPr id="3" name="Content Placeholder 2">
            <a:extLst>
              <a:ext uri="{FF2B5EF4-FFF2-40B4-BE49-F238E27FC236}">
                <a16:creationId xmlns:a16="http://schemas.microsoft.com/office/drawing/2014/main" id="{F8BD31A4-3DE8-4AE2-9B43-372981881AC1}"/>
              </a:ext>
            </a:extLst>
          </p:cNvPr>
          <p:cNvSpPr>
            <a:spLocks noGrp="1"/>
          </p:cNvSpPr>
          <p:nvPr>
            <p:ph idx="1"/>
          </p:nvPr>
        </p:nvSpPr>
        <p:spPr/>
        <p:txBody>
          <a:bodyPr/>
          <a:lstStyle/>
          <a:p>
            <a:r>
              <a:rPr lang="en-US" altLang="en-US" dirty="0"/>
              <a:t>Approve the report in [TBD] as the report to the IEEE 802 EC on the requirements for conditional approval to forward P802.11ba D8.0 to </a:t>
            </a:r>
            <a:r>
              <a:rPr lang="en-US" altLang="en-US" dirty="0" err="1"/>
              <a:t>RevCom</a:t>
            </a:r>
            <a:r>
              <a:rPr lang="en-US" altLang="en-US" dirty="0"/>
              <a:t>, granting the WG chair editorial license</a:t>
            </a:r>
          </a:p>
          <a:p>
            <a:endParaRPr lang="en-US" altLang="en-US" dirty="0"/>
          </a:p>
          <a:p>
            <a:r>
              <a:rPr lang="en-US" altLang="en-US" dirty="0"/>
              <a:t>Move:</a:t>
            </a:r>
          </a:p>
          <a:p>
            <a:r>
              <a:rPr lang="en-US" altLang="en-US" dirty="0"/>
              <a:t>Second:</a:t>
            </a:r>
          </a:p>
          <a:p>
            <a:r>
              <a:rPr lang="en-US" altLang="en-US" dirty="0"/>
              <a:t>Result: </a:t>
            </a:r>
          </a:p>
          <a:p>
            <a:endParaRPr lang="en-US" dirty="0"/>
          </a:p>
        </p:txBody>
      </p:sp>
      <p:sp>
        <p:nvSpPr>
          <p:cNvPr id="4" name="Date Placeholder 3">
            <a:extLst>
              <a:ext uri="{FF2B5EF4-FFF2-40B4-BE49-F238E27FC236}">
                <a16:creationId xmlns:a16="http://schemas.microsoft.com/office/drawing/2014/main" id="{2DCBF2FE-8542-4482-B687-B97B91ECB0DF}"/>
              </a:ext>
            </a:extLst>
          </p:cNvPr>
          <p:cNvSpPr>
            <a:spLocks noGrp="1"/>
          </p:cNvSpPr>
          <p:nvPr>
            <p:ph type="dt" sz="half" idx="10"/>
          </p:nvPr>
        </p:nvSpPr>
        <p:spPr/>
        <p:txBody>
          <a:bodyPr/>
          <a:lstStyle/>
          <a:p>
            <a:pPr>
              <a:defRPr/>
            </a:pPr>
            <a:r>
              <a:rPr lang="en-US"/>
              <a:t>November 2020</a:t>
            </a:r>
            <a:endParaRPr lang="en-US" dirty="0"/>
          </a:p>
        </p:txBody>
      </p:sp>
      <p:sp>
        <p:nvSpPr>
          <p:cNvPr id="5" name="Footer Placeholder 4">
            <a:extLst>
              <a:ext uri="{FF2B5EF4-FFF2-40B4-BE49-F238E27FC236}">
                <a16:creationId xmlns:a16="http://schemas.microsoft.com/office/drawing/2014/main" id="{B62921BD-80ED-4B23-8399-6E1D007EC6D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7A34D2F9-B042-48BC-BF5D-22199F834385}"/>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1502450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GB" dirty="0"/>
              <a:t>Motion - Re-affirm P802.11ba CSD</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929217" y="1766254"/>
            <a:ext cx="10460568" cy="4494213"/>
          </a:xfrm>
        </p:spPr>
        <p:txBody>
          <a:bodyPr/>
          <a:lstStyle/>
          <a:p>
            <a:pPr lvl="0"/>
            <a:r>
              <a:rPr lang="en-GB" sz="2000" dirty="0"/>
              <a:t>Re-affirm the CSD in </a:t>
            </a:r>
            <a:r>
              <a:rPr lang="en-GB" sz="2000" dirty="0">
                <a:hlinkClick r:id="rId2"/>
              </a:rPr>
              <a:t>https://mentor.ieee.org/802.11/dcn/16/11-16-0936-04-0wur-a-csd-proposal-for-wake-up-radio-wur.docx</a:t>
            </a:r>
            <a:endParaRPr lang="en-GB" sz="2000" dirty="0"/>
          </a:p>
          <a:p>
            <a:pPr lvl="0"/>
            <a:endParaRPr lang="en-GB" sz="2000" dirty="0"/>
          </a:p>
          <a:p>
            <a:pPr lvl="0"/>
            <a:endParaRPr lang="en-GB" sz="2000" dirty="0"/>
          </a:p>
          <a:p>
            <a:pPr lvl="0"/>
            <a:endParaRPr lang="en-GB" sz="2000" dirty="0"/>
          </a:p>
          <a:p>
            <a:pPr lvl="0"/>
            <a:endParaRPr lang="en-GB" sz="2000" dirty="0"/>
          </a:p>
          <a:p>
            <a:pPr lvl="0"/>
            <a:endParaRPr lang="en-GB" sz="2000" dirty="0"/>
          </a:p>
          <a:p>
            <a:pPr lvl="0"/>
            <a:endParaRPr lang="en-GB" sz="2000" dirty="0"/>
          </a:p>
          <a:p>
            <a:pPr lvl="0"/>
            <a:r>
              <a:rPr lang="en-GB" sz="2000" dirty="0"/>
              <a:t>Move:</a:t>
            </a:r>
          </a:p>
          <a:p>
            <a:r>
              <a:rPr lang="en-US" sz="2000" dirty="0"/>
              <a:t>Second:</a:t>
            </a:r>
          </a:p>
          <a:p>
            <a:r>
              <a:rPr lang="en-US" sz="2000" dirty="0"/>
              <a:t>Result:</a:t>
            </a:r>
            <a:endParaRPr lang="en-GB"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2020</a:t>
            </a:r>
            <a:endParaRPr lang="en-GB" dirty="0"/>
          </a:p>
        </p:txBody>
      </p:sp>
      <p:sp>
        <p:nvSpPr>
          <p:cNvPr id="7" name="Footer Placeholder 4">
            <a:extLst>
              <a:ext uri="{FF2B5EF4-FFF2-40B4-BE49-F238E27FC236}">
                <a16:creationId xmlns:a16="http://schemas.microsoft.com/office/drawing/2014/main" id="{20BC3C5A-860C-4BCA-A7F7-9E0800A8ADBF}"/>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Minyoung Park (Intel Corp.)</a:t>
            </a:r>
            <a:endParaRPr lang="en-GB" dirty="0"/>
          </a:p>
        </p:txBody>
      </p:sp>
    </p:spTree>
    <p:extLst>
      <p:ext uri="{BB962C8B-B14F-4D97-AF65-F5344CB8AC3E}">
        <p14:creationId xmlns:p14="http://schemas.microsoft.com/office/powerpoint/2010/main" val="1965909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DAB6F-C825-4E25-A2F5-9808F2CEE410}"/>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CA157F4B-6B8A-405E-928C-6115F5760D8D}"/>
              </a:ext>
            </a:extLst>
          </p:cNvPr>
          <p:cNvSpPr>
            <a:spLocks noGrp="1"/>
          </p:cNvSpPr>
          <p:nvPr>
            <p:ph idx="1"/>
          </p:nvPr>
        </p:nvSpPr>
        <p:spPr/>
        <p:txBody>
          <a:bodyPr/>
          <a:lstStyle/>
          <a:p>
            <a:r>
              <a:rPr lang="en-US" dirty="0"/>
              <a:t>2020</a:t>
            </a:r>
          </a:p>
          <a:p>
            <a:pPr lvl="1"/>
            <a:r>
              <a:rPr lang="en-US" dirty="0"/>
              <a:t>October: comment resolution on D7.0</a:t>
            </a:r>
          </a:p>
          <a:p>
            <a:pPr lvl="1"/>
            <a:r>
              <a:rPr lang="en-US" dirty="0"/>
              <a:t>October-November: D8.0 Recirc/Unchanged recirc</a:t>
            </a:r>
          </a:p>
          <a:p>
            <a:pPr lvl="1"/>
            <a:r>
              <a:rPr lang="en-US" dirty="0"/>
              <a:t>November 13 – 802 EC Approval (depends on 11ax and 11ay)</a:t>
            </a:r>
          </a:p>
          <a:p>
            <a:pPr lvl="2"/>
            <a:r>
              <a:rPr lang="en-US" dirty="0"/>
              <a:t>Next opportunity is December 1</a:t>
            </a:r>
            <a:r>
              <a:rPr lang="en-US" baseline="30000" dirty="0"/>
              <a:t>st</a:t>
            </a:r>
            <a:r>
              <a:rPr lang="en-US" dirty="0"/>
              <a:t> EC telco</a:t>
            </a:r>
          </a:p>
          <a:p>
            <a:pPr lvl="1"/>
            <a:r>
              <a:rPr lang="en-US" dirty="0"/>
              <a:t>December 11 – Draft to </a:t>
            </a:r>
            <a:r>
              <a:rPr lang="en-US" dirty="0" err="1"/>
              <a:t>RevCom</a:t>
            </a:r>
            <a:endParaRPr lang="en-US" dirty="0"/>
          </a:p>
          <a:p>
            <a:r>
              <a:rPr lang="en-US" dirty="0"/>
              <a:t>2021</a:t>
            </a:r>
          </a:p>
          <a:p>
            <a:pPr lvl="1"/>
            <a:r>
              <a:rPr lang="en-US" dirty="0"/>
              <a:t>January: </a:t>
            </a:r>
            <a:r>
              <a:rPr lang="en-US" dirty="0" err="1"/>
              <a:t>RevCom</a:t>
            </a:r>
            <a:r>
              <a:rPr lang="en-US" dirty="0"/>
              <a:t>/SASB approval</a:t>
            </a:r>
          </a:p>
        </p:txBody>
      </p:sp>
      <p:sp>
        <p:nvSpPr>
          <p:cNvPr id="4" name="Date Placeholder 3">
            <a:extLst>
              <a:ext uri="{FF2B5EF4-FFF2-40B4-BE49-F238E27FC236}">
                <a16:creationId xmlns:a16="http://schemas.microsoft.com/office/drawing/2014/main" id="{61B68CEA-A6EF-47EE-8190-4EA33F614A78}"/>
              </a:ext>
            </a:extLst>
          </p:cNvPr>
          <p:cNvSpPr>
            <a:spLocks noGrp="1"/>
          </p:cNvSpPr>
          <p:nvPr>
            <p:ph type="dt" sz="half" idx="10"/>
          </p:nvPr>
        </p:nvSpPr>
        <p:spPr/>
        <p:txBody>
          <a:bodyPr/>
          <a:lstStyle/>
          <a:p>
            <a:pPr>
              <a:defRPr/>
            </a:pPr>
            <a:r>
              <a:rPr lang="en-US"/>
              <a:t>November 2020</a:t>
            </a:r>
            <a:endParaRPr lang="en-US" dirty="0"/>
          </a:p>
        </p:txBody>
      </p:sp>
      <p:sp>
        <p:nvSpPr>
          <p:cNvPr id="5" name="Footer Placeholder 4">
            <a:extLst>
              <a:ext uri="{FF2B5EF4-FFF2-40B4-BE49-F238E27FC236}">
                <a16:creationId xmlns:a16="http://schemas.microsoft.com/office/drawing/2014/main" id="{A50E6498-C20B-4DDD-BC6E-59DC828B83F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CEB6CD11-B0BB-4ADD-A0CB-586D5BF89CF2}"/>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1898896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685800" lvl="2" indent="-342900">
              <a:defRPr/>
            </a:pPr>
            <a:r>
              <a:rPr lang="en-US" altLang="en-US" sz="2400" b="1" dirty="0"/>
              <a:t>Scheduled with 10-day advance notice</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17</a:t>
            </a:fld>
            <a:endParaRPr lang="en-US" altLang="en-US" sz="1200" b="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18</a:t>
            </a:fld>
            <a:endParaRPr lang="en-US" altLang="en-US" sz="1200"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19</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November 2 (Monday) </a:t>
            </a:r>
            <a:br>
              <a:rPr lang="en-US" altLang="en-US" sz="3200" dirty="0">
                <a:cs typeface="Times New Roman" panose="02020603050405020304" pitchFamily="18" charset="0"/>
              </a:rPr>
            </a:br>
            <a:r>
              <a:rPr lang="en-US" altLang="en-US" sz="3200" dirty="0">
                <a:cs typeface="Times New Roman" panose="02020603050405020304" pitchFamily="18" charset="0"/>
              </a:rPr>
              <a:t>13:30 – 15:30 ET </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err="1">
                <a:cs typeface="Times New Roman" panose="02020603050405020304" pitchFamily="18" charset="0"/>
              </a:rPr>
              <a:t>Futurewei</a:t>
            </a:r>
            <a:r>
              <a:rPr lang="en-US" altLang="en-US" sz="2000" dirty="0">
                <a:cs typeface="Times New Roman" panose="02020603050405020304" pitchFamily="18" charset="0"/>
              </a:rPr>
              <a:t>)</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November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20</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November 2020 session</a:t>
            </a:r>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599"/>
            <a:ext cx="7772401" cy="1041147"/>
          </a:xfrm>
        </p:spPr>
        <p:txBody>
          <a:bodyPr/>
          <a:lstStyle/>
          <a:p>
            <a:r>
              <a:rPr lang="en-US" altLang="en-US" dirty="0"/>
              <a:t>Agenda</a:t>
            </a:r>
          </a:p>
        </p:txBody>
      </p:sp>
      <p:sp>
        <p:nvSpPr>
          <p:cNvPr id="21507" name="Content Placeholder 6"/>
          <p:cNvSpPr>
            <a:spLocks noGrp="1"/>
          </p:cNvSpPr>
          <p:nvPr>
            <p:ph sz="half" idx="1"/>
          </p:nvPr>
        </p:nvSpPr>
        <p:spPr>
          <a:xfrm>
            <a:off x="929218" y="1828800"/>
            <a:ext cx="10348382" cy="4652710"/>
          </a:xfrm>
        </p:spPr>
        <p:txBody>
          <a:bodyPr/>
          <a:lstStyle/>
          <a:p>
            <a:pPr marL="800100" lvl="1" indent="-342900">
              <a:spcBef>
                <a:spcPts val="0"/>
              </a:spcBef>
              <a:buFont typeface="+mj-lt"/>
              <a:buAutoNum type="arabicPeriod"/>
            </a:pPr>
            <a:endParaRPr lang="en-US" altLang="en-US" sz="1600" dirty="0"/>
          </a:p>
          <a:p>
            <a:pPr marL="800100" lvl="1" indent="-342900">
              <a:spcBef>
                <a:spcPts val="0"/>
              </a:spcBef>
              <a:buFont typeface="+mj-lt"/>
              <a:buAutoNum type="arabicPeriod"/>
            </a:pPr>
            <a:r>
              <a:rPr lang="en-US" altLang="en-US" dirty="0"/>
              <a:t>Call meeting to order</a:t>
            </a:r>
          </a:p>
          <a:p>
            <a:pPr marL="800100" lvl="1" indent="-342900">
              <a:spcBef>
                <a:spcPts val="0"/>
              </a:spcBef>
              <a:buFont typeface="+mj-lt"/>
              <a:buAutoNum type="arabicPeriod"/>
            </a:pPr>
            <a:r>
              <a:rPr lang="en-US" altLang="en-US" dirty="0"/>
              <a:t>Agenda setting</a:t>
            </a:r>
          </a:p>
          <a:p>
            <a:pPr marL="800100" lvl="1" indent="-342900">
              <a:spcBef>
                <a:spcPts val="0"/>
              </a:spcBef>
              <a:buFont typeface="+mj-lt"/>
              <a:buAutoNum type="arabicPeriod"/>
            </a:pPr>
            <a:r>
              <a:rPr lang="en-US" altLang="en-US" dirty="0"/>
              <a:t>Patent policy (links in the next slide)</a:t>
            </a:r>
          </a:p>
          <a:p>
            <a:pPr marL="800100" lvl="1" indent="-342900">
              <a:spcBef>
                <a:spcPts val="0"/>
              </a:spcBef>
              <a:buFont typeface="+mj-lt"/>
              <a:buAutoNum type="arabicPeriod"/>
            </a:pPr>
            <a:r>
              <a:rPr lang="en-US" altLang="en-US" dirty="0"/>
              <a:t>Attendance: </a:t>
            </a:r>
          </a:p>
          <a:p>
            <a:pPr marL="1143000" lvl="2" indent="-342900">
              <a:spcBef>
                <a:spcPts val="0"/>
              </a:spcBef>
              <a:buFont typeface="+mj-lt"/>
              <a:buAutoNum type="arabicPeriod"/>
            </a:pPr>
            <a:r>
              <a:rPr lang="en-US" altLang="en-US" dirty="0"/>
              <a:t>Use IMAT to register your attendance</a:t>
            </a:r>
          </a:p>
          <a:p>
            <a:pPr marL="800100" lvl="1" indent="-342900">
              <a:spcBef>
                <a:spcPts val="0"/>
              </a:spcBef>
              <a:buFont typeface="+mj-lt"/>
              <a:buAutoNum type="arabicPeriod"/>
            </a:pPr>
            <a:r>
              <a:rPr lang="en-US" altLang="en-US" dirty="0"/>
              <a:t>Snapshot</a:t>
            </a:r>
          </a:p>
          <a:p>
            <a:pPr marL="800100" lvl="1" indent="-342900">
              <a:spcBef>
                <a:spcPts val="0"/>
              </a:spcBef>
              <a:buFont typeface="+mj-lt"/>
              <a:buAutoNum type="arabicPeriod"/>
            </a:pPr>
            <a:r>
              <a:rPr lang="en-US" altLang="en-US" dirty="0"/>
              <a:t>Motions</a:t>
            </a:r>
          </a:p>
          <a:p>
            <a:pPr marL="800100" lvl="1" indent="-342900">
              <a:spcBef>
                <a:spcPts val="0"/>
              </a:spcBef>
              <a:buFont typeface="+mj-lt"/>
              <a:buAutoNum type="arabicPeriod"/>
            </a:pPr>
            <a:r>
              <a:rPr lang="en-US" altLang="en-US" dirty="0"/>
              <a:t>Timeline</a:t>
            </a:r>
          </a:p>
          <a:p>
            <a:pPr marL="800100" lvl="1" indent="-342900">
              <a:spcBef>
                <a:spcPts val="0"/>
              </a:spcBef>
              <a:buFont typeface="+mj-lt"/>
              <a:buAutoNum type="arabicPeriod"/>
            </a:pPr>
            <a:r>
              <a:rPr lang="en-US" altLang="en-US" dirty="0"/>
              <a:t>Adjourn</a:t>
            </a:r>
            <a:endParaRPr lang="en-US" altLang="en-US" sz="2000" dirty="0"/>
          </a:p>
          <a:p>
            <a:pPr marL="914400" lvl="1" indent="-457200">
              <a:spcBef>
                <a:spcPts val="0"/>
              </a:spcBef>
              <a:buFont typeface="+mj-lt"/>
              <a:buAutoNum type="arabicPeriod"/>
            </a:pPr>
            <a:endParaRPr lang="en-US" altLang="en-US" sz="2000" dirty="0"/>
          </a:p>
          <a:p>
            <a:pPr marL="800100" lvl="1" indent="-342900">
              <a:spcBef>
                <a:spcPts val="100"/>
              </a:spcBef>
              <a:buFont typeface="+mj-lt"/>
              <a:buAutoNum type="arabicPeriod"/>
            </a:pPr>
            <a:endParaRPr lang="en-US" altLang="en-US" sz="1600" dirty="0"/>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5</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6</a:t>
            </a:fld>
            <a:endParaRPr lang="en-US" altLang="en-US"/>
          </a:p>
        </p:txBody>
      </p:sp>
      <p:sp>
        <p:nvSpPr>
          <p:cNvPr id="4" name="Date Placeholder 3"/>
          <p:cNvSpPr>
            <a:spLocks noGrp="1"/>
          </p:cNvSpPr>
          <p:nvPr>
            <p:ph type="dt" sz="half" idx="10"/>
          </p:nvPr>
        </p:nvSpPr>
        <p:spPr/>
        <p:txBody>
          <a:bodyPr/>
          <a:lstStyle/>
          <a:p>
            <a:pPr>
              <a:defRPr/>
            </a:pPr>
            <a:r>
              <a:rPr lang="en-US"/>
              <a:t>November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November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7</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November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November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2991650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197459</TotalTime>
  <Words>1858</Words>
  <Application>Microsoft Office PowerPoint</Application>
  <PresentationFormat>Widescreen</PresentationFormat>
  <Paragraphs>258</Paragraphs>
  <Slides>20</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Monotype Sorts</vt:lpstr>
      <vt:lpstr>Arial</vt:lpstr>
      <vt:lpstr>Calibri</vt:lpstr>
      <vt:lpstr>Helvetica</vt:lpstr>
      <vt:lpstr>Times New Roman</vt:lpstr>
      <vt:lpstr>802-11-Submission</vt:lpstr>
      <vt:lpstr>Document</vt:lpstr>
      <vt:lpstr>November 2020  TGba Agenda</vt:lpstr>
      <vt:lpstr>IEEE 802.11 TGba: Wake-up Radio Operation</vt:lpstr>
      <vt:lpstr>Abstract</vt:lpstr>
      <vt:lpstr>Agenda</vt:lpstr>
      <vt:lpstr>Instructions for the WG Chair</vt:lpstr>
      <vt:lpstr>Participants have a duty to inform the IEEE</vt:lpstr>
      <vt:lpstr>Ways to inform IEEE</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TGba Snapshot</vt:lpstr>
      <vt:lpstr>Motion - Minutes</vt:lpstr>
      <vt:lpstr>Motion - Report for Conditional approval to RevCom</vt:lpstr>
      <vt:lpstr>Motion - Re-affirm P802.11ba CSD</vt:lpstr>
      <vt:lpstr>Timeline</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Minyoung</cp:lastModifiedBy>
  <cp:revision>6035</cp:revision>
  <cp:lastPrinted>2014-11-04T15:04:57Z</cp:lastPrinted>
  <dcterms:created xsi:type="dcterms:W3CDTF">2007-04-17T18:10:23Z</dcterms:created>
  <dcterms:modified xsi:type="dcterms:W3CDTF">2020-10-12T17:33:00Z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2020-02-07 22:29:47Z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