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1"/>
  </p:notesMasterIdLst>
  <p:handoutMasterIdLst>
    <p:handoutMasterId r:id="rId182"/>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7" r:id="rId32"/>
    <p:sldId id="1968" r:id="rId33"/>
    <p:sldId id="2104" r:id="rId34"/>
    <p:sldId id="2113" r:id="rId35"/>
    <p:sldId id="2167" r:id="rId36"/>
    <p:sldId id="2317" r:id="rId37"/>
    <p:sldId id="2331" r:id="rId38"/>
    <p:sldId id="2429" r:id="rId39"/>
    <p:sldId id="2332" r:id="rId40"/>
    <p:sldId id="2351" r:id="rId41"/>
    <p:sldId id="2431" r:id="rId42"/>
    <p:sldId id="2436" r:id="rId43"/>
    <p:sldId id="2437" r:id="rId44"/>
    <p:sldId id="2438" r:id="rId45"/>
    <p:sldId id="2008" r:id="rId46"/>
    <p:sldId id="2291" r:id="rId47"/>
    <p:sldId id="2428" r:id="rId48"/>
    <p:sldId id="2037"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1688" r:id="rId62"/>
    <p:sldId id="2322"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445" r:id="rId78"/>
    <p:sldId id="2328" r:id="rId79"/>
    <p:sldId id="2446" r:id="rId80"/>
    <p:sldId id="2381" r:id="rId81"/>
    <p:sldId id="2430" r:id="rId82"/>
    <p:sldId id="2441" r:id="rId83"/>
    <p:sldId id="2442" r:id="rId84"/>
    <p:sldId id="2363" r:id="rId85"/>
    <p:sldId id="2384" r:id="rId86"/>
    <p:sldId id="2420" r:id="rId87"/>
    <p:sldId id="2419" r:id="rId88"/>
    <p:sldId id="2425" r:id="rId89"/>
    <p:sldId id="2388" r:id="rId90"/>
    <p:sldId id="2390" r:id="rId91"/>
    <p:sldId id="2432" r:id="rId92"/>
    <p:sldId id="2368" r:id="rId93"/>
    <p:sldId id="2369" r:id="rId94"/>
    <p:sldId id="2386" r:id="rId95"/>
    <p:sldId id="2389" r:id="rId96"/>
    <p:sldId id="2443" r:id="rId97"/>
    <p:sldId id="2440" r:id="rId98"/>
    <p:sldId id="2444" r:id="rId99"/>
    <p:sldId id="2324" r:id="rId100"/>
    <p:sldId id="1375" r:id="rId101"/>
    <p:sldId id="1376" r:id="rId102"/>
    <p:sldId id="1400" r:id="rId103"/>
    <p:sldId id="2004"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 id="1975" r:id="rId133"/>
    <p:sldId id="1976" r:id="rId134"/>
    <p:sldId id="1977" r:id="rId135"/>
    <p:sldId id="2039" r:id="rId136"/>
    <p:sldId id="2060" r:id="rId137"/>
    <p:sldId id="2061" r:id="rId138"/>
    <p:sldId id="2097" r:id="rId139"/>
    <p:sldId id="2103" r:id="rId140"/>
    <p:sldId id="2063" r:id="rId141"/>
    <p:sldId id="2064" r:id="rId142"/>
    <p:sldId id="2065" r:id="rId143"/>
    <p:sldId id="2066" r:id="rId144"/>
    <p:sldId id="2067" r:id="rId145"/>
    <p:sldId id="2068" r:id="rId146"/>
    <p:sldId id="2069" r:id="rId147"/>
    <p:sldId id="2146" r:id="rId148"/>
    <p:sldId id="2147" r:id="rId149"/>
    <p:sldId id="2148" r:id="rId150"/>
    <p:sldId id="2158" r:id="rId151"/>
    <p:sldId id="2159" r:id="rId152"/>
    <p:sldId id="2157" r:id="rId153"/>
    <p:sldId id="2160" r:id="rId154"/>
    <p:sldId id="2216" r:id="rId155"/>
    <p:sldId id="2217" r:id="rId156"/>
    <p:sldId id="2219" r:id="rId157"/>
    <p:sldId id="2238" r:id="rId158"/>
    <p:sldId id="2239" r:id="rId159"/>
    <p:sldId id="2240" r:id="rId160"/>
    <p:sldId id="2242" r:id="rId161"/>
    <p:sldId id="2263" r:id="rId162"/>
    <p:sldId id="2276" r:id="rId163"/>
    <p:sldId id="2277" r:id="rId164"/>
    <p:sldId id="2278" r:id="rId165"/>
    <p:sldId id="2281" r:id="rId166"/>
    <p:sldId id="2282" r:id="rId167"/>
    <p:sldId id="2283" r:id="rId168"/>
    <p:sldId id="2284" r:id="rId169"/>
    <p:sldId id="2318" r:id="rId170"/>
    <p:sldId id="2329" r:id="rId171"/>
    <p:sldId id="2356" r:id="rId172"/>
    <p:sldId id="1701" r:id="rId173"/>
    <p:sldId id="1969" r:id="rId174"/>
    <p:sldId id="2112" r:id="rId175"/>
    <p:sldId id="1965" r:id="rId176"/>
    <p:sldId id="2114" r:id="rId177"/>
    <p:sldId id="1705" r:id="rId178"/>
    <p:sldId id="1706" r:id="rId179"/>
    <p:sldId id="1707" r:id="rId18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autoAdjust="0"/>
  </p:normalViewPr>
  <p:slideViewPr>
    <p:cSldViewPr>
      <p:cViewPr varScale="1">
        <p:scale>
          <a:sx n="63" d="100"/>
          <a:sy n="63" d="100"/>
        </p:scale>
        <p:origin x="1528"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handoutMaster" Target="handoutMasters/handout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802.11-20/1619r1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527-00-0jtc-minutes-of-virtual-meeting-in-sep-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ec/dcn/20/ec-20-0183-00-00EC-ls-to-sc6-psdo-status-report.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October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383333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3 Nov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2020, as documented in </a:t>
            </a:r>
            <a:r>
              <a:rPr lang="en-AU" i="1" dirty="0">
                <a:hlinkClick r:id="rId3"/>
              </a:rPr>
              <a:t>11-20-1527-00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5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839270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6632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32"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68930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73955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284630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67686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836845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87947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68506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201883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51679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367614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08579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23200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40587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00662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292585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5300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138948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1317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06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ratification process,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880591"/>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8704783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753137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23652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8260552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521768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792"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749017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3293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2706522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32727772"/>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396858"/>
              </p:ext>
            </p:extLst>
          </p:nvPr>
        </p:nvGraphicFramePr>
        <p:xfrm>
          <a:off x="152399" y="18288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9564493"/>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Jul/Aug 2020</a:t>
            </a:r>
          </a:p>
          <a:p>
            <a:pPr lvl="2"/>
            <a:r>
              <a:rPr lang="en-AU"/>
              <a:t>(12 Oct 2020) Approved and will be submitted soon</a:t>
            </a:r>
          </a:p>
          <a:p>
            <a:r>
              <a:rPr lang="en-AU"/>
              <a:t>FDIS </a:t>
            </a:r>
            <a:r>
              <a:rPr lang="en-AU" dirty="0"/>
              <a:t>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2" name="Object 1">
            <a:extLst>
              <a:ext uri="{FF2B5EF4-FFF2-40B4-BE49-F238E27FC236}">
                <a16:creationId xmlns:a16="http://schemas.microsoft.com/office/drawing/2014/main" id="{F01E9B5D-62EB-4FBC-9722-EE9990718A54}"/>
              </a:ext>
            </a:extLst>
          </p:cNvPr>
          <p:cNvGraphicFramePr>
            <a:graphicFrameLocks noChangeAspect="1"/>
          </p:cNvGraphicFramePr>
          <p:nvPr>
            <p:extLst>
              <p:ext uri="{D42A27DB-BD31-4B8C-83A1-F6EECF244321}">
                <p14:modId xmlns:p14="http://schemas.microsoft.com/office/powerpoint/2010/main" val="1525720731"/>
              </p:ext>
            </p:extLst>
          </p:nvPr>
        </p:nvGraphicFramePr>
        <p:xfrm>
          <a:off x="7239000" y="5110903"/>
          <a:ext cx="914400" cy="806450"/>
        </p:xfrm>
        <a:graphic>
          <a:graphicData uri="http://schemas.openxmlformats.org/presentationml/2006/ole">
            <mc:AlternateContent xmlns:mc="http://schemas.openxmlformats.org/markup-compatibility/2006">
              <mc:Choice xmlns:v="urn:schemas-microsoft-com:vml" Requires="v">
                <p:oleObj spid="_x0000_s32976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239000" y="51109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2"/>
            <a:r>
              <a:rPr lang="en-AU" dirty="0"/>
              <a:t>Response sent in Aug 2020 (N17265)</a:t>
            </a:r>
          </a:p>
          <a:p>
            <a:pPr lvl="1"/>
            <a:r>
              <a:rPr lang="en-AU" dirty="0"/>
              <a:t>Will be called ISO/IEC/IEEE 8802-1X:2013/AMD2-2019</a:t>
            </a:r>
          </a:p>
          <a:p>
            <a:pPr lvl="2"/>
            <a:r>
              <a:rPr lang="en-AU" dirty="0">
                <a:solidFill>
                  <a:srgbClr val="FF0000"/>
                </a:solidFill>
              </a:rPr>
              <a:t>(12 Oct 2020) Currently going through publication process</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(12 Oct 2020) Approved and will be submitted soon</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graphicFrame>
        <p:nvGraphicFramePr>
          <p:cNvPr id="2" name="Object 1">
            <a:extLst>
              <a:ext uri="{FF2B5EF4-FFF2-40B4-BE49-F238E27FC236}">
                <a16:creationId xmlns:a16="http://schemas.microsoft.com/office/drawing/2014/main" id="{8F5699B7-403D-4FD4-A266-FE699B00B6A2}"/>
              </a:ext>
            </a:extLst>
          </p:cNvPr>
          <p:cNvGraphicFramePr>
            <a:graphicFrameLocks noChangeAspect="1"/>
          </p:cNvGraphicFramePr>
          <p:nvPr>
            <p:extLst>
              <p:ext uri="{D42A27DB-BD31-4B8C-83A1-F6EECF244321}">
                <p14:modId xmlns:p14="http://schemas.microsoft.com/office/powerpoint/2010/main" val="3808082878"/>
              </p:ext>
            </p:extLst>
          </p:nvPr>
        </p:nvGraphicFramePr>
        <p:xfrm>
          <a:off x="5638800" y="4267200"/>
          <a:ext cx="914400" cy="806450"/>
        </p:xfrm>
        <a:graphic>
          <a:graphicData uri="http://schemas.openxmlformats.org/presentationml/2006/ole">
            <mc:AlternateContent xmlns:mc="http://schemas.openxmlformats.org/markup-compatibility/2006">
              <mc:Choice xmlns:v="urn:schemas-microsoft-com:vml" Requires="v">
                <p:oleObj spid="_x0000_s33079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6388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19 Oct 2020</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IEEE 802.1Q-Rev is planning to start WG balloting very soon</a:t>
            </a:r>
          </a:p>
          <a:p>
            <a:pPr lvl="2"/>
            <a:r>
              <a:rPr lang="en-US" dirty="0"/>
              <a:t>A draft is likely to be ready by Nov 2020 (or possibly later)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has been submitted 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a:t>
            </a:r>
          </a:p>
          <a:p>
            <a:pPr lvl="2"/>
            <a:r>
              <a:rPr lang="en-AU" dirty="0"/>
              <a:t>Submitted by Jodi Haasz on 12 Oct 2020</a:t>
            </a:r>
            <a:endParaRPr lang="en-AU" dirty="0">
              <a:solidFill>
                <a:schemeClr val="accent2"/>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p>
          <a:p>
            <a:pPr lvl="2"/>
            <a:r>
              <a:rPr lang="en-AU" dirty="0"/>
              <a:t>It is likely to be submitted by the end of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submitted to the PSDO process</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a:t>
            </a:r>
          </a:p>
          <a:p>
            <a:pPr lvl="2"/>
            <a:r>
              <a:rPr lang="en-AU" dirty="0"/>
              <a:t>Submitted by Jodi Haasz on 12 Oct 2020</a:t>
            </a:r>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6606904"/>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496920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Nov 2020 and approved by the EC in Nov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526"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rPr>
              <a:t>(12 Oct 2020) Jodi notes FDIS will probably start about 19 Oct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17 Oct 2020</a:t>
            </a:r>
          </a:p>
          <a:p>
            <a:pPr lvl="1"/>
            <a:r>
              <a:rPr lang="en-AU" dirty="0"/>
              <a:t>Submission approved in Mar 2019</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17 Oct 2020</a:t>
            </a:r>
          </a:p>
          <a:p>
            <a:pPr lvl="1"/>
            <a:r>
              <a:rPr lang="en-AU" dirty="0"/>
              <a:t>Submission approved in Mar 2019</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Submitted by Jodi Haasz on 17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was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Was submitted by Jodi Haasz on 17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was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Submitted by Jodi Haasz on 12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was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t>Submitted by Jodi Haasz on 12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was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t>Submitted by Jodi Haasz on 12 Oct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was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t>Submitted by Jodi Haasz on 12 Oct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was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Was submitted by Jodi Haasz on 17 Sep 2020</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660601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671676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146942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17 Oct 2020</a:t>
            </a:r>
          </a:p>
          <a:p>
            <a:pPr lvl="1"/>
            <a:r>
              <a:rPr lang="en-AU" dirty="0"/>
              <a:t>IEEE 802.22-2019 was submitted in Aug 2020</a:t>
            </a:r>
          </a:p>
          <a:p>
            <a:pPr lvl="2"/>
            <a:r>
              <a:rPr lang="en-AU" dirty="0"/>
              <a:t>It was erroneously believed it has been submitted previously</a:t>
            </a:r>
          </a:p>
          <a:p>
            <a:pPr lvl="2"/>
            <a:r>
              <a:rPr lang="en-AU" dirty="0"/>
              <a:t>The confusion was caused by the systematic review of ISO/IEC/IEEE 8802-22:2015</a:t>
            </a:r>
          </a:p>
          <a:p>
            <a:pPr lvl="1"/>
            <a:r>
              <a:rPr lang="en-AU" dirty="0"/>
              <a:t>802.22 WG is in hibernation and so comment resolution will be a little more challenging than usual</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21478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was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stretched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volunteered to attend on behalf of IEEE 802, Andrew Myles may attend and Peter Yee is probably conflicted</a:t>
            </a:r>
          </a:p>
          <a:p>
            <a:pPr lvl="1"/>
            <a:r>
              <a:rPr lang="en-AU" dirty="0"/>
              <a:t>IEEE 802 also potentially had interest in the 6.4: </a:t>
            </a:r>
            <a:r>
              <a:rPr lang="en-AU" i="1" dirty="0"/>
              <a:t>AHG 2 on Trustworthiness </a:t>
            </a:r>
            <a:r>
              <a:rPr lang="en-AU" dirty="0"/>
              <a:t>meeting scheduled for 26 Oct 2020 @ 7:00-8:00 UTC</a:t>
            </a:r>
          </a:p>
          <a:p>
            <a:pPr lvl="2"/>
            <a:r>
              <a:rPr lang="en-AU" dirty="0"/>
              <a:t>Note: Peter Yee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792327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859445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277521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56"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66637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726"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727"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5581853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704"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Nov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3 Nov 2020</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TBD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040828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550045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29"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598135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52"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476220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6663557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 and the IEEE 802 EC authorised the Chai/Vice Chair to do the same again</a:t>
            </a:r>
          </a:p>
          <a:p>
            <a:pPr lvl="2"/>
            <a:r>
              <a:rPr lang="en-AU" dirty="0">
                <a:latin typeface="+mj-lt"/>
                <a:cs typeface="Calibri" panose="020F0502020204030204" pitchFamily="34" charset="0"/>
              </a:rPr>
              <a:t>See </a:t>
            </a:r>
            <a:r>
              <a:rPr lang="en-AU" u="sng" dirty="0">
                <a:solidFill>
                  <a:srgbClr val="0000FF"/>
                </a:solidFill>
                <a:effectLst/>
                <a:latin typeface="+mj-lt"/>
                <a:ea typeface="Calibri" panose="020F0502020204030204" pitchFamily="34" charset="0"/>
                <a:cs typeface="Calibri" panose="020F0502020204030204" pitchFamily="34" charset="0"/>
                <a:hlinkClick r:id="rId2"/>
              </a:rPr>
              <a:t>ec-20-0183-00</a:t>
            </a:r>
            <a:r>
              <a:rPr lang="en-AU" dirty="0">
                <a:latin typeface="+mj-lt"/>
                <a:cs typeface="Calibri" panose="020F0502020204030204" pitchFamily="34" charset="0"/>
                <a:sym typeface="Wingdings" panose="05000000000000000000" pitchFamily="2" charset="2"/>
              </a:rPr>
              <a:t> (N17306) </a:t>
            </a:r>
          </a:p>
          <a:p>
            <a:pPr lvl="1"/>
            <a:r>
              <a:rPr lang="en-AU" dirty="0">
                <a:sym typeface="Wingdings" panose="05000000000000000000" pitchFamily="2" charset="2"/>
              </a:rPr>
              <a:t>Stephen McCann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889023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270844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17680</Words>
  <Application>Microsoft Office PowerPoint</Application>
  <PresentationFormat>On-screen Show (4:3)</PresentationFormat>
  <Paragraphs>2734</Paragraphs>
  <Slides>179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179</vt:i4>
      </vt:variant>
    </vt:vector>
  </HeadingPairs>
  <TitlesOfParts>
    <vt:vector size="186" baseType="lpstr">
      <vt:lpstr>Arial</vt:lpstr>
      <vt:lpstr>Calibri</vt:lpstr>
      <vt:lpstr>Times New Roman</vt:lpstr>
      <vt:lpstr>802-11-Submission</vt:lpstr>
      <vt:lpstr>Acrobat Document</vt:lpstr>
      <vt:lpstr>Document</vt:lpstr>
      <vt:lpstr>Packager Shell Object</vt:lpstr>
      <vt:lpstr>IEEE 802 JTC1 Standing Committee November 2020 agenda virtually</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Nov 2020</vt:lpstr>
      <vt:lpstr>The IEEE 802 JTC1 SC regular meeting has a high-level list of agenda items to be considered</vt:lpstr>
      <vt:lpstr>The IEEE 802 JTC1 SC will consider approving its agenda</vt:lpstr>
      <vt:lpstr>The IEEE 802 JTC1 SC will consider approval of the minutes of its Sep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ratification process, with 36 in-process</vt:lpstr>
      <vt:lpstr>IEEE 802.1 WG has sent 33 standards completely through the PSDO ratification process</vt:lpstr>
      <vt:lpstr>IEEE 802.1 WG has sent 33 standards completely through the PSDO ratification process</vt:lpstr>
      <vt:lpstr>IEEE 802.1 WG has sent 33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12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16 standards in the pipeline for ratification under the PSDO</vt:lpstr>
      <vt:lpstr>IEEE 802.1 WG has a number of regular participants in IEEE 802 JTC1 SC activities</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a response sent and is waiting for publication</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has been submitted to the PSDO process</vt:lpstr>
      <vt:lpstr>IEEE 802.1CMde was liaised for information in Jan 2020</vt:lpstr>
      <vt:lpstr>IEEE 802.1AE-2018/Cor 1-2020 has been submitted to the PSDO process</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was submitted to 60-day pre-ballot in September 2020</vt:lpstr>
      <vt:lpstr>IEEE 802.3cg-2019 was submitted to 60-day pre-ballot in September 2020</vt:lpstr>
      <vt:lpstr>IEEE 802.3cq-2020 was submitted to 60-day pre-ballot in October 2020</vt:lpstr>
      <vt:lpstr>IEEE 802.3cm-2020 was submitted to 60-day pre-ballot in October 2020</vt:lpstr>
      <vt:lpstr>IEEE 802.3ch-2020 was submitted to 60-day pre-ballot in October 2020</vt:lpstr>
      <vt:lpstr>IEEE 802.3ca-2020 was submitted to 60-day pre-ballot in October 2020</vt:lpstr>
      <vt:lpstr>IEEE 802.3.2-2019 was submitted to 60-day pre-ballot in September 2020</vt:lpstr>
      <vt:lpstr>IEEE 802.3cr draft was liaised for information in Oct 2020</vt:lpstr>
      <vt:lpstr>IEEE 802.3cu draft was liaised for information in Oct 2020</vt:lpstr>
      <vt:lpstr>IEEE 802.11 has 9 standards in the pipeline for ratification under the PSDO</vt:lpstr>
      <vt:lpstr>IEEE 802.11 has 9 standards in the pipeline for ratification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closes in October 2020</vt:lpstr>
      <vt:lpstr>A project editor has been assigned for IEEE projects in SC6</vt:lpstr>
      <vt:lpstr>The next SC6 meeting on Oct 2020 in Vienna, Austria has not yet been cancelled was virtual</vt:lpstr>
      <vt:lpstr>The SC6 meeting in October stretched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2020-10-12T23:52:50Z</dcterms:modified>
</cp:coreProperties>
</file>