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708" r:id="rId5"/>
    <p:sldId id="879" r:id="rId6"/>
    <p:sldId id="750" r:id="rId7"/>
    <p:sldId id="873" r:id="rId8"/>
    <p:sldId id="880" r:id="rId9"/>
    <p:sldId id="900" r:id="rId10"/>
    <p:sldId id="825" r:id="rId11"/>
    <p:sldId id="875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2169" autoAdjust="0"/>
  </p:normalViewPr>
  <p:slideViewPr>
    <p:cSldViewPr>
      <p:cViewPr varScale="1">
        <p:scale>
          <a:sx n="110" d="100"/>
          <a:sy n="110" d="100"/>
        </p:scale>
        <p:origin x="438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802.11-20/1595r2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2020-10-12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[October 12]</a:t>
            </a:r>
          </a:p>
          <a:p>
            <a:pPr lvl="2"/>
            <a:r>
              <a:rPr lang="en-US" dirty="0"/>
              <a:t>Call information</a:t>
            </a:r>
          </a:p>
          <a:p>
            <a:pPr lvl="3"/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lvl="4"/>
            <a:r>
              <a:rPr lang="en-US" dirty="0"/>
              <a:t>https://ieeesa.webex.com/ieeesa/j.php?MTID=m81e91f557723fddd71af8dc47473b30a</a:t>
            </a:r>
          </a:p>
          <a:p>
            <a:pPr lvl="4"/>
            <a:r>
              <a:rPr lang="en-US" dirty="0"/>
              <a:t>Meeting number: 173 229 1137</a:t>
            </a:r>
          </a:p>
          <a:p>
            <a:pPr lvl="4"/>
            <a:r>
              <a:rPr lang="en-US" dirty="0"/>
              <a:t>Meeting password: wireless (94735377 from phones and video systems)</a:t>
            </a:r>
          </a:p>
          <a:p>
            <a:pPr lvl="3"/>
            <a:r>
              <a:rPr lang="en-US" dirty="0"/>
              <a:t>Join by phone:</a:t>
            </a:r>
          </a:p>
          <a:p>
            <a:pPr lvl="4"/>
            <a:r>
              <a:rPr lang="en-US" dirty="0"/>
              <a:t>Tap to call in from a mobile device (attendees only)</a:t>
            </a:r>
          </a:p>
          <a:p>
            <a:pPr lvl="4"/>
            <a:r>
              <a:rPr lang="en-US" dirty="0"/>
              <a:t> +1-408-418-9388 USA Toll</a:t>
            </a:r>
          </a:p>
          <a:p>
            <a:pPr lvl="4"/>
            <a:r>
              <a:rPr lang="en-US" dirty="0"/>
              <a:t>Global call-in numbers</a:t>
            </a:r>
          </a:p>
          <a:p>
            <a:pPr lvl="4"/>
            <a:r>
              <a:rPr lang="en-US" dirty="0"/>
              <a:t>Access code: 173 229 1137</a:t>
            </a:r>
          </a:p>
          <a:p>
            <a:pPr lvl="1"/>
            <a:r>
              <a:rPr lang="en-US" dirty="0"/>
              <a:t>Motions on comment resolutions (from motion# 8000)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[October 12]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SA ballot result review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pt-BR" altLang="en-US" sz="1600"/>
              <a:t>11-20/1596r2 </a:t>
            </a:r>
            <a:r>
              <a:rPr lang="pt-BR" altLang="en-US" sz="1600" dirty="0"/>
              <a:t>- CR for CID 8001, </a:t>
            </a:r>
            <a:r>
              <a:rPr lang="en-US" altLang="en-US" sz="1600" dirty="0"/>
              <a:t>Po-Kai Huang (Intel)</a:t>
            </a:r>
            <a:endParaRPr lang="pt-BR" altLang="en-US" sz="1600" dirty="0"/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11-20/1597r0 - CR for misc. CIDs, Minyoung Park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Timeline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FB9A-C6D5-49F6-B8E7-FF5746C7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Ballot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7189-5A3E-429F-A62D-459478E83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Approval rate: 95%</a:t>
            </a:r>
          </a:p>
          <a:p>
            <a:pPr lvl="1"/>
            <a:r>
              <a:rPr lang="en-US" dirty="0"/>
              <a:t>100 approve, 5 disapprove </a:t>
            </a:r>
          </a:p>
          <a:p>
            <a:r>
              <a:rPr lang="en-US" dirty="0"/>
              <a:t>4 comments received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0AFD-D039-439E-A324-FB231767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DFE29-5E0B-46AF-BD57-CD07335A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DAC-5537-405C-B369-DEB711C9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7F9700-F56D-4732-808D-4D5A6C83C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252662"/>
            <a:ext cx="50101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8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AB6F-C825-4E25-A2F5-9808F2CE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– [Depends on 11ax and 11ay]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57F4B-6B8A-405E-928C-6115F5760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  <a:p>
            <a:pPr lvl="1"/>
            <a:r>
              <a:rPr lang="en-US" dirty="0"/>
              <a:t>October: comment resolution on D7.0</a:t>
            </a:r>
          </a:p>
          <a:p>
            <a:pPr lvl="1"/>
            <a:r>
              <a:rPr lang="en-US" dirty="0"/>
              <a:t>October-November: D8.0 Recirc/Unchanged recirc</a:t>
            </a:r>
          </a:p>
          <a:p>
            <a:pPr lvl="1"/>
            <a:r>
              <a:rPr lang="en-US" dirty="0"/>
              <a:t>November 13 – 802 EC Approval</a:t>
            </a:r>
          </a:p>
          <a:p>
            <a:pPr lvl="2"/>
            <a:r>
              <a:rPr lang="en-US" dirty="0"/>
              <a:t>Next opportunity is December 1</a:t>
            </a:r>
            <a:r>
              <a:rPr lang="en-US" baseline="30000" dirty="0"/>
              <a:t>st</a:t>
            </a:r>
            <a:r>
              <a:rPr lang="en-US" dirty="0"/>
              <a:t> EC telco</a:t>
            </a:r>
          </a:p>
          <a:p>
            <a:pPr lvl="1"/>
            <a:r>
              <a:rPr lang="en-US" dirty="0"/>
              <a:t>December 11 – Draft to </a:t>
            </a:r>
            <a:r>
              <a:rPr lang="en-US" dirty="0" err="1"/>
              <a:t>RevCom</a:t>
            </a:r>
            <a:endParaRPr lang="en-US" dirty="0"/>
          </a:p>
          <a:p>
            <a:r>
              <a:rPr lang="en-US" dirty="0"/>
              <a:t>2021</a:t>
            </a:r>
          </a:p>
          <a:p>
            <a:pPr lvl="1"/>
            <a:r>
              <a:rPr lang="en-US" dirty="0"/>
              <a:t>January: </a:t>
            </a:r>
            <a:r>
              <a:rPr lang="en-US" dirty="0" err="1"/>
              <a:t>RevCom</a:t>
            </a:r>
            <a:r>
              <a:rPr lang="en-US" dirty="0"/>
              <a:t>/SASB approval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8CEA-A6EF-47EE-8190-4EA33F61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E6498-C20B-4DDD-BC6E-59DC828B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6CD11-B0BB-4ADD-A0CB-586D5BF8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9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8000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[11-20/1596r2] for CIDs listed below:</a:t>
            </a:r>
          </a:p>
          <a:p>
            <a:pPr lvl="1"/>
            <a:r>
              <a:rPr lang="en-US" dirty="0"/>
              <a:t>8001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	</a:t>
            </a:r>
          </a:p>
          <a:p>
            <a:pPr lvl="1"/>
            <a:r>
              <a:rPr lang="en-US" dirty="0"/>
              <a:t>Second: Mark Hamilton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8001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[11-20/1597r1] for CIDs listed below:</a:t>
            </a:r>
          </a:p>
          <a:p>
            <a:pPr lvl="1"/>
            <a:r>
              <a:rPr lang="en-US" dirty="0"/>
              <a:t>8002, 8003, 8004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Yunsong Yang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1DD49D754694A93C9E6AE13A3674F" ma:contentTypeVersion="10" ma:contentTypeDescription="Create a new document." ma:contentTypeScope="" ma:versionID="404c1551e1fe55af7dafdf596c7b0ff0">
  <xsd:schema xmlns:xsd="http://www.w3.org/2001/XMLSchema" xmlns:xs="http://www.w3.org/2001/XMLSchema" xmlns:p="http://schemas.microsoft.com/office/2006/metadata/properties" xmlns:ns3="690ce4a6-9891-4cc5-994f-f5b6118dcd5a" targetNamespace="http://schemas.microsoft.com/office/2006/metadata/properties" ma:root="true" ma:fieldsID="dc47f7cc16e2accd0e58f53433128ee1" ns3:_="">
    <xsd:import namespace="690ce4a6-9891-4cc5-994f-f5b6118dc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ce4a6-9891-4cc5-994f-f5b6118dc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F61DDA-C448-48C0-B87E-5099429026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0ce4a6-9891-4cc5-994f-f5b6118dc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1F34BA-098E-4461-BC07-CDE732AC4F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B3C76B-438A-41A6-BD75-2537B585555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186814</TotalTime>
  <Words>669</Words>
  <Application>Microsoft Office PowerPoint</Application>
  <PresentationFormat>Widescreen</PresentationFormat>
  <Paragraphs>91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[October 12]</vt:lpstr>
      <vt:lpstr>Teleconferences are subject to applicable policies and procedures</vt:lpstr>
      <vt:lpstr>SA Ballot Summary</vt:lpstr>
      <vt:lpstr>Timeline – [Depends on 11ax and 11ay]</vt:lpstr>
      <vt:lpstr>Motion# 8000</vt:lpstr>
      <vt:lpstr>Motion# 8001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Minyoung</cp:lastModifiedBy>
  <cp:revision>5973</cp:revision>
  <cp:lastPrinted>2014-11-04T15:04:57Z</cp:lastPrinted>
  <dcterms:created xsi:type="dcterms:W3CDTF">2007-04-17T18:10:23Z</dcterms:created>
  <dcterms:modified xsi:type="dcterms:W3CDTF">2020-10-12T22:51:54Z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2020-05-01 21:07:16Z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  <property fmtid="{D5CDD505-2E9C-101B-9397-08002B2CF9AE}" pid="37" name="ContentTypeId">
    <vt:lpwstr>0x0101007521DD49D754694A93C9E6AE13A3674F</vt:lpwstr>
  </property>
</Properties>
</file>