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08" r:id="rId2"/>
    <p:sldId id="879" r:id="rId3"/>
    <p:sldId id="750" r:id="rId4"/>
    <p:sldId id="873" r:id="rId5"/>
    <p:sldId id="880" r:id="rId6"/>
    <p:sldId id="900" r:id="rId7"/>
    <p:sldId id="825" r:id="rId8"/>
    <p:sldId id="875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37C27812-D48C-4D6E-ADB7-58835DF9D6F7}"/>
    <pc:docChg chg="modSld modMainMaster">
      <pc:chgData name="Park, Minyoung" userId="127d513f-da54-4474-846e-76202393764d" providerId="ADAL" clId="{37C27812-D48C-4D6E-ADB7-58835DF9D6F7}" dt="2020-10-12T18:43:36.738" v="8" actId="20577"/>
      <pc:docMkLst>
        <pc:docMk/>
      </pc:docMkLst>
      <pc:sldChg chg="modSp">
        <pc:chgData name="Park, Minyoung" userId="127d513f-da54-4474-846e-76202393764d" providerId="ADAL" clId="{37C27812-D48C-4D6E-ADB7-58835DF9D6F7}" dt="2020-10-12T18:40:37.161" v="4" actId="20577"/>
        <pc:sldMkLst>
          <pc:docMk/>
          <pc:sldMk cId="0" sldId="708"/>
        </pc:sldMkLst>
        <pc:spChg chg="mod">
          <ac:chgData name="Park, Minyoung" userId="127d513f-da54-4474-846e-76202393764d" providerId="ADAL" clId="{37C27812-D48C-4D6E-ADB7-58835DF9D6F7}" dt="2020-10-12T18:40:37.161" v="4" actId="20577"/>
          <ac:spMkLst>
            <pc:docMk/>
            <pc:sldMk cId="0" sldId="708"/>
            <ac:spMk id="12" creationId="{00000000-0000-0000-0000-000000000000}"/>
          </ac:spMkLst>
        </pc:spChg>
      </pc:sldChg>
      <pc:sldChg chg="modSp">
        <pc:chgData name="Park, Minyoung" userId="127d513f-da54-4474-846e-76202393764d" providerId="ADAL" clId="{37C27812-D48C-4D6E-ADB7-58835DF9D6F7}" dt="2020-10-12T18:43:36.738" v="8" actId="20577"/>
        <pc:sldMkLst>
          <pc:docMk/>
          <pc:sldMk cId="0" sldId="750"/>
        </pc:sldMkLst>
        <pc:spChg chg="mod">
          <ac:chgData name="Park, Minyoung" userId="127d513f-da54-4474-846e-76202393764d" providerId="ADAL" clId="{37C27812-D48C-4D6E-ADB7-58835DF9D6F7}" dt="2020-10-12T18:43:36.738" v="8" actId="20577"/>
          <ac:spMkLst>
            <pc:docMk/>
            <pc:sldMk cId="0" sldId="750"/>
            <ac:spMk id="21507" creationId="{00000000-0000-0000-0000-000000000000}"/>
          </ac:spMkLst>
        </pc:spChg>
      </pc:sldChg>
      <pc:sldChg chg="modSp">
        <pc:chgData name="Park, Minyoung" userId="127d513f-da54-4474-846e-76202393764d" providerId="ADAL" clId="{37C27812-D48C-4D6E-ADB7-58835DF9D6F7}" dt="2020-10-12T18:41:04.757" v="6" actId="20577"/>
        <pc:sldMkLst>
          <pc:docMk/>
          <pc:sldMk cId="1898896492" sldId="900"/>
        </pc:sldMkLst>
        <pc:spChg chg="mod">
          <ac:chgData name="Park, Minyoung" userId="127d513f-da54-4474-846e-76202393764d" providerId="ADAL" clId="{37C27812-D48C-4D6E-ADB7-58835DF9D6F7}" dt="2020-10-12T18:41:04.757" v="6" actId="20577"/>
          <ac:spMkLst>
            <pc:docMk/>
            <pc:sldMk cId="1898896492" sldId="900"/>
            <ac:spMk id="2" creationId="{276DAB6F-C825-4E25-A2F5-9808F2CEE410}"/>
          </ac:spMkLst>
        </pc:spChg>
      </pc:sldChg>
      <pc:sldMasterChg chg="modSp">
        <pc:chgData name="Park, Minyoung" userId="127d513f-da54-4474-846e-76202393764d" providerId="ADAL" clId="{37C27812-D48C-4D6E-ADB7-58835DF9D6F7}" dt="2020-10-12T18:40:27.129" v="1" actId="20577"/>
        <pc:sldMasterMkLst>
          <pc:docMk/>
          <pc:sldMasterMk cId="0" sldId="2147483648"/>
        </pc:sldMasterMkLst>
        <pc:spChg chg="mod">
          <ac:chgData name="Park, Minyoung" userId="127d513f-da54-4474-846e-76202393764d" providerId="ADAL" clId="{37C27812-D48C-4D6E-ADB7-58835DF9D6F7}" dt="2020-10-12T18:40:27.12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802.11-20/1595r1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2020-10-12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[October 12]</a:t>
            </a:r>
          </a:p>
          <a:p>
            <a:pPr lvl="2"/>
            <a:r>
              <a:rPr lang="en-US" dirty="0"/>
              <a:t>Call information</a:t>
            </a:r>
          </a:p>
          <a:p>
            <a:pPr lvl="3"/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lvl="4"/>
            <a:r>
              <a:rPr lang="en-US" dirty="0"/>
              <a:t>https://ieeesa.webex.com/ieeesa/j.php?MTID=m81e91f557723fddd71af8dc47473b30a</a:t>
            </a:r>
          </a:p>
          <a:p>
            <a:pPr lvl="4"/>
            <a:r>
              <a:rPr lang="en-US" dirty="0"/>
              <a:t>Meeting number: 173 229 1137</a:t>
            </a:r>
          </a:p>
          <a:p>
            <a:pPr lvl="4"/>
            <a:r>
              <a:rPr lang="en-US" dirty="0"/>
              <a:t>Meeting password: wireless (94735377 from phones and video systems)</a:t>
            </a:r>
          </a:p>
          <a:p>
            <a:pPr lvl="3"/>
            <a:r>
              <a:rPr lang="en-US" dirty="0"/>
              <a:t>Join by phone:</a:t>
            </a:r>
          </a:p>
          <a:p>
            <a:pPr lvl="4"/>
            <a:r>
              <a:rPr lang="en-US" dirty="0"/>
              <a:t>Tap to call in from a mobile device (attendees only)</a:t>
            </a:r>
          </a:p>
          <a:p>
            <a:pPr lvl="4"/>
            <a:r>
              <a:rPr lang="en-US" dirty="0"/>
              <a:t> +1-408-418-9388 USA Toll</a:t>
            </a:r>
          </a:p>
          <a:p>
            <a:pPr lvl="4"/>
            <a:r>
              <a:rPr lang="en-US" dirty="0"/>
              <a:t>Global call-in numbers</a:t>
            </a:r>
          </a:p>
          <a:p>
            <a:pPr lvl="4"/>
            <a:r>
              <a:rPr lang="en-US" dirty="0"/>
              <a:t>Access code: 173 229 1137</a:t>
            </a:r>
          </a:p>
          <a:p>
            <a:pPr lvl="1"/>
            <a:r>
              <a:rPr lang="en-US" dirty="0"/>
              <a:t>Motions on comment resolutions (from motion# 8000)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[October 12]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ballot result review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/>
              <a:t>11-20/1596r2 </a:t>
            </a:r>
            <a:r>
              <a:rPr lang="pt-BR" altLang="en-US" sz="1600" dirty="0"/>
              <a:t>- CR for CID 8001, </a:t>
            </a:r>
            <a:r>
              <a:rPr lang="en-US" altLang="en-US" sz="1600" dirty="0"/>
              <a:t>Po-Kai Huang (Intel)</a:t>
            </a:r>
            <a:endParaRPr lang="pt-BR" altLang="en-US" sz="1600" dirty="0"/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11-20/1597r0 -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B9A-C6D5-49F6-B8E7-FF5746C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189-5A3E-429F-A62D-459478E8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rate: 95%</a:t>
            </a:r>
          </a:p>
          <a:p>
            <a:pPr lvl="1"/>
            <a:r>
              <a:rPr lang="en-US" dirty="0"/>
              <a:t>100 approve, 5 disapprove </a:t>
            </a:r>
          </a:p>
          <a:p>
            <a:r>
              <a:rPr lang="en-US" dirty="0"/>
              <a:t>4 comments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0AFD-D039-439E-A324-FB23176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FE29-5E0B-46AF-BD57-CD07335A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DAC-5537-405C-B369-DEB711C9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7F9700-F56D-4732-808D-4D5A6C83C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252662"/>
            <a:ext cx="5010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– [Depends on 11ax and 11ay]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/>
              <a:t>October: comment resolution on D7.0</a:t>
            </a:r>
          </a:p>
          <a:p>
            <a:pPr lvl="1"/>
            <a:r>
              <a:rPr lang="en-US" dirty="0"/>
              <a:t>October-November: D8.0 Recirc/Unchanged recirc</a:t>
            </a:r>
          </a:p>
          <a:p>
            <a:pPr lvl="1"/>
            <a:r>
              <a:rPr lang="en-US" dirty="0"/>
              <a:t>November 13 – 802 EC Approval</a:t>
            </a:r>
          </a:p>
          <a:p>
            <a:pPr lvl="2"/>
            <a:r>
              <a:rPr lang="en-US" dirty="0"/>
              <a:t>Next opportunity is December 1</a:t>
            </a:r>
            <a:r>
              <a:rPr lang="en-US" baseline="30000" dirty="0"/>
              <a:t>st</a:t>
            </a:r>
            <a:r>
              <a:rPr lang="en-US" dirty="0"/>
              <a:t> EC telco</a:t>
            </a:r>
          </a:p>
          <a:p>
            <a:pPr lvl="1"/>
            <a:r>
              <a:rPr lang="en-US" dirty="0"/>
              <a:t>December 11 – Draft to </a:t>
            </a:r>
            <a:r>
              <a:rPr lang="en-US" dirty="0" err="1"/>
              <a:t>RevCom</a:t>
            </a:r>
            <a:endParaRPr lang="en-US" dirty="0"/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January: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[11-20/1596r2] for CIDs listed below:</a:t>
            </a:r>
          </a:p>
          <a:p>
            <a:pPr lvl="1"/>
            <a:r>
              <a:rPr lang="en-US" dirty="0"/>
              <a:t>8001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[11-20/1597r0] for CIDs listed below:</a:t>
            </a:r>
          </a:p>
          <a:p>
            <a:pPr lvl="1"/>
            <a:r>
              <a:rPr lang="en-US" dirty="0"/>
              <a:t>8002, 8003, 8004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186569</TotalTime>
  <Words>652</Words>
  <Application>Microsoft Office PowerPoint</Application>
  <PresentationFormat>Widescreen</PresentationFormat>
  <Paragraphs>91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[October 12]</vt:lpstr>
      <vt:lpstr>Teleconferences are subject to applicable policies and procedures</vt:lpstr>
      <vt:lpstr>SA Ballot Summary</vt:lpstr>
      <vt:lpstr>Timeline – [Depends on 11ax and 11ay]</vt:lpstr>
      <vt:lpstr>Motion# 8000</vt:lpstr>
      <vt:lpstr>Motion# 8001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</cp:lastModifiedBy>
  <cp:revision>5971</cp:revision>
  <cp:lastPrinted>2014-11-04T15:04:57Z</cp:lastPrinted>
  <dcterms:created xsi:type="dcterms:W3CDTF">2007-04-17T18:10:23Z</dcterms:created>
  <dcterms:modified xsi:type="dcterms:W3CDTF">2020-10-12T18:43:39Z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