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2" r:id="rId9"/>
    <p:sldId id="275" r:id="rId10"/>
    <p:sldId id="277" r:id="rId11"/>
    <p:sldId id="270" r:id="rId12"/>
    <p:sldId id="273" r:id="rId13"/>
    <p:sldId id="271" r:id="rId14"/>
    <p:sldId id="262" r:id="rId15"/>
    <p:sldId id="263" r:id="rId16"/>
    <p:sldId id="276" r:id="rId17"/>
    <p:sldId id="274" r:id="rId1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28" d="100"/>
          <a:sy n="128" d="100"/>
        </p:scale>
        <p:origin x="142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October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802.11-20/1583r0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MU-RTS to SST-STAs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2020-10-07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96930"/>
              </p:ext>
            </p:extLst>
          </p:nvPr>
        </p:nvGraphicFramePr>
        <p:xfrm>
          <a:off x="679327" y="2508250"/>
          <a:ext cx="8156575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4" imgW="8255000" imgH="3454400" progId="Word.Document.8">
                  <p:embed/>
                </p:oleObj>
              </mc:Choice>
              <mc:Fallback>
                <p:oleObj name="Document" r:id="rId4" imgW="8255000" imgH="34544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327" y="2508250"/>
                        <a:ext cx="8156575" cy="340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0466-34C4-FA4C-9C6E-B699B7F1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Shorter MU-RTS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04C5-5297-1B4D-8C6C-E86A481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6200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Hidden STAs may not receive MU-RTS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Short MU-RTS allows better chances to transmit CTS before hidden STAs can transmit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MU-RTS frame is transmitted in low TX Rate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Packet size increases transmission duration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@6 Mbit/s TX rate only 26 bits fit in one ~4µs symbol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30999-BA39-DB42-952E-D4856EE247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C3E0B-F09A-0C48-B451-6E7A2518395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65CA0-EC5F-074C-A00E-2A963896F1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6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A3213-BAA5-8046-BF5F-7F78905C6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587044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MU-RTS frame is transmitted as non-HT Duplicate PPDU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802.11be allows PPDUs to carry a different payload in each 80 MHz channel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MU-RTS frame on secondary, tertiary or quaternary 80 MHz channel may contain User Info fields only to the EHT SST STAs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MU-RTS frame transmission to SST-STAs may not increase the transmission duration of the </a:t>
            </a:r>
            <a:r>
              <a:rPr lang="en-US" sz="1800"/>
              <a:t>MU-RTS frame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4A9AA-F319-3D4A-A722-16E318BF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MU-RTS frame transmission per 80 MHz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73A97-8237-5645-9F10-2735A2E13B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62245-47E0-E647-AF4E-7ADB530CDC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65763-D770-6F48-B85E-2B3E78D1E3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19BED-120B-9740-8221-D60ACF0C4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1118733" y="3733800"/>
            <a:ext cx="6904945" cy="24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50E7-DC3E-A140-A2D7-AC3CFA8A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dirty="0"/>
              <a:t>Partial response to MU-RTS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6804E-61F5-404E-9DE8-B7EEE8852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143001"/>
            <a:ext cx="7467600" cy="49514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MU-RTS may allow SST-STA to reserve a subset of the requested channels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SST-STA may send CTS on channels in which the AP is capable to transmit punctured PPDU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If channels is reserved by a single (SST-)STA, the CTS frame may signal the reserved channels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A472EB-2E1D-4F42-A168-D039341CD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3338061"/>
            <a:ext cx="8093109" cy="30360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CB20F-079C-C442-B0EA-5AB93E9388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FF87C-9A87-344D-AC75-05CB332AD1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0C2A3-1127-7647-B88B-1652F1A49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232B0-26FC-D849-9E36-00CE697F870B}"/>
              </a:ext>
            </a:extLst>
          </p:cNvPr>
          <p:cNvSpPr txBox="1"/>
          <p:nvPr/>
        </p:nvSpPr>
        <p:spPr>
          <a:xfrm>
            <a:off x="4800600" y="620895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SIFS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0A3AD2-94DF-2747-BB81-9ACCE603298D}"/>
              </a:ext>
            </a:extLst>
          </p:cNvPr>
          <p:cNvCxnSpPr>
            <a:cxnSpLocks/>
          </p:cNvCxnSpPr>
          <p:nvPr/>
        </p:nvCxnSpPr>
        <p:spPr bwMode="auto">
          <a:xfrm>
            <a:off x="4656426" y="6225343"/>
            <a:ext cx="8428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714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6608-0E10-5240-8571-AAD430D1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- CTS frame size and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0DABB-9171-924F-8062-B7B788C54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1981200"/>
            <a:ext cx="4192588" cy="4113213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A receiver cannot know whether it is the only responder of the MU-RTS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MU-RTS signals the response frame type (CTS or e-CTS):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CTS frame format is specified in 802.11ax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E-CTS frame signals the channels in which channel the E-CTS was transmitted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AP can command a STA to set Reserved Channels field to value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B92AB5-34CF-7B40-B93B-FABAFDF70B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6613" y="1994348"/>
            <a:ext cx="3810000" cy="408691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7E8E8-9CF3-0840-9C58-0B870ACA8C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3A1EC-CE3C-2544-B56E-AC04F4BA44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F261F-9F49-4C4C-A3B9-E5779D3200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4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Summary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The submission proposed MU-RTS CTS signalling for SST-STAs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The DL transmissions to SST-STAs can have hidden terminal protection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SP 1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/>
              <a:t>Do you support that 802.11be allows AP to send an MU-RTS frame that is addressed to an EHT SST-STA?</a:t>
            </a:r>
          </a:p>
          <a:p>
            <a:r>
              <a:rPr lang="en-US" dirty="0"/>
              <a:t>	- EHT SST-STA responds with CTS if all requested channels are IDLE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A8BF-83C2-1F41-B7F7-DF05B656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632C6-6D8E-3D40-8654-10F240625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that 802.11be allows non-HT duplicate transmission that contains different payload for different 80 MHz channels?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BB5E7-593A-EA40-9DA6-31EB384206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77622-3762-204B-8926-1B154FFADB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FC0E37-82B0-C24A-95D3-9327EA1C45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802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F45F-BD8C-EB47-AF35-18BFDFD1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AAAD-6B26-4246-B109-A98DE22DA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that 802.11be R2 SST-STA has optional  capability to respond on subset of the channels to the MU-RTS frame addressed to the STA?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2652F-8DEE-304D-8600-3DEF771FE6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6F592-DB41-A341-ABB7-FCF1716B9F0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2DE062-1C77-7441-ABBE-51DF325ECF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72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provides means to Sub-Channel Selective (SST) STAs to receive MU-RTS and transmit CTS as a response.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46275EA-EAE8-4F84-81A0-0CD6F5A3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Recap, SST STA in 802.11ax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617BEF1-8A31-4A46-ABE9-34C27E2F4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32" y="1524000"/>
            <a:ext cx="4642368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 STA and AP may setup an individual trigger-enabled TWT agreement to schedule the times when the STA operates in SST mode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20 MHz SST STA may operate in any secondary channel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The PPDU reception rules are similar to the primary 20 channel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80 MHz SST STA may operate in the secondary 80 MHz channel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80 MHz SST STA does not have a primary channel: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STA receives HE MU and non-HT Duplicate PPDUs that are transmitted over the whole 80 MHz channel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05FB5-765F-484D-96A8-5F888391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21" y="2209800"/>
            <a:ext cx="4260066" cy="1528762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BD8650-9712-C64F-8E9C-915A35821A2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October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8D72E-E950-6F40-B4CE-B0746CC3934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D9F51-40EC-C549-AEF3-B589D38060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CAEB96-20C2-794B-B37C-3415B95EC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87" y="4141981"/>
            <a:ext cx="4533900" cy="19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5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7DD626-2C32-B84B-AFE7-9849E317A5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4796986"/>
            <a:ext cx="4481495" cy="1487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ABEC19-FBCE-CB4A-8730-632CFE3F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Recap, MU-RTS and 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FAD11-38C0-FC4F-B404-9F5BE4927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601787"/>
            <a:ext cx="5014101" cy="46466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MU-RTS may trigger CTS frame transmission from one or more STAs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MU-RTS signals the channels in which the responding STAs transmit CTS if the channel(s) are IDLE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CTS is always transmitted to the primary channel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2E2D7-4132-D64F-8856-4577E854A9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39F52-0072-4349-8499-5888F00D7C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70F8E-38E8-1349-B2A0-C6057F53FB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B409B5-3D8F-4D4A-AF43-5E4E09B0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844" y="1751012"/>
            <a:ext cx="4478156" cy="29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1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BB74-EFD6-7A42-B0DD-0BC28A44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2" y="517886"/>
            <a:ext cx="7770813" cy="1065213"/>
          </a:xfrm>
        </p:spPr>
        <p:txBody>
          <a:bodyPr/>
          <a:lstStyle/>
          <a:p>
            <a:r>
              <a:rPr lang="en-US" dirty="0"/>
              <a:t>Proposal: MU-RTS and CTS exchange with EHT SST 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DF26A-19EE-CC45-B0DE-E5AF9BC265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A6007-2F5F-C743-9344-8727EC6BEF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3C885-27D1-AF40-8C8B-EAE513F59C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F0330-6B26-4A4A-88DD-46AA15AE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43200"/>
            <a:ext cx="8892875" cy="32180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A878A3C-4C4D-D94B-A74B-FEDBB422EA91}"/>
              </a:ext>
            </a:extLst>
          </p:cNvPr>
          <p:cNvSpPr/>
          <p:nvPr/>
        </p:nvSpPr>
        <p:spPr>
          <a:xfrm>
            <a:off x="124768" y="1614734"/>
            <a:ext cx="26168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1. CCA and NAV are obtained from the STA that receives DL transmission.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FE9CD6-87D0-644B-AEE0-7BB92541F516}"/>
              </a:ext>
            </a:extLst>
          </p:cNvPr>
          <p:cNvSpPr/>
          <p:nvPr/>
        </p:nvSpPr>
        <p:spPr>
          <a:xfrm>
            <a:off x="2741612" y="1645026"/>
            <a:ext cx="2607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2. CTS protects the proximity of the STA that receives transmission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6F4375-1843-DC4C-876E-0A9ED09E28FF}"/>
              </a:ext>
            </a:extLst>
          </p:cNvPr>
          <p:cNvSpPr/>
          <p:nvPr/>
        </p:nvSpPr>
        <p:spPr bwMode="auto">
          <a:xfrm>
            <a:off x="4953000" y="3429000"/>
            <a:ext cx="1371600" cy="2438400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D85D6E-644B-3844-8AE5-BD5AF2615490}"/>
              </a:ext>
            </a:extLst>
          </p:cNvPr>
          <p:cNvSpPr/>
          <p:nvPr/>
        </p:nvSpPr>
        <p:spPr>
          <a:xfrm>
            <a:off x="6019800" y="1648109"/>
            <a:ext cx="2997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3. EHT SST STAs may operate outside the operating BW of the non-SST STAs.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67D86B-09A6-3547-B5C3-5AD622430AE7}"/>
              </a:ext>
            </a:extLst>
          </p:cNvPr>
          <p:cNvSpPr txBox="1"/>
          <p:nvPr/>
        </p:nvSpPr>
        <p:spPr>
          <a:xfrm>
            <a:off x="5029200" y="588248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SIFS, CCA is done  at the same time in all STAs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590729-93FD-2840-A967-90044F63DB3C}"/>
              </a:ext>
            </a:extLst>
          </p:cNvPr>
          <p:cNvCxnSpPr>
            <a:cxnSpLocks/>
          </p:cNvCxnSpPr>
          <p:nvPr/>
        </p:nvCxnSpPr>
        <p:spPr bwMode="auto">
          <a:xfrm>
            <a:off x="5029200" y="5867400"/>
            <a:ext cx="1371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959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F776-17E6-E74F-9DEC-02707C8D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MU-RTS and CTS exchange with EHT SST 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F6F6-9330-974A-AEC9-03276BDED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51013"/>
            <a:ext cx="7730316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AP may receive CTS only on secondary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AP may transmit to other STA, if the AP senses the primary channel IDLE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Associated STAs detect the primary channel busy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142EB-86C0-474E-BF58-FE650B738F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F45EB-0BD8-2D40-BD67-90115BE3F1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8007D-FEAE-D34A-86BE-F69C1BAE3A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B9597-C9AA-B849-940A-D6AB866C151B}"/>
              </a:ext>
            </a:extLst>
          </p:cNvPr>
          <p:cNvGrpSpPr/>
          <p:nvPr/>
        </p:nvGrpSpPr>
        <p:grpSpPr>
          <a:xfrm>
            <a:off x="817951" y="3357240"/>
            <a:ext cx="7466013" cy="2927673"/>
            <a:chOff x="758750" y="3733800"/>
            <a:chExt cx="7466013" cy="29276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3DBE23-F0F7-3F4B-B00B-9B78C89A6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750" y="3733800"/>
              <a:ext cx="7466013" cy="292767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5722B2-6710-CA41-9ED1-4CBE51C45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2" r="5264" b="4852"/>
            <a:stretch/>
          </p:blipFill>
          <p:spPr>
            <a:xfrm>
              <a:off x="4191000" y="5934086"/>
              <a:ext cx="405996" cy="54132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F37EA5-0C40-1845-96EF-BBB0C2562243}"/>
                </a:ext>
              </a:extLst>
            </p:cNvPr>
            <p:cNvSpPr/>
            <p:nvPr/>
          </p:nvSpPr>
          <p:spPr bwMode="auto">
            <a:xfrm>
              <a:off x="4203311" y="6477000"/>
              <a:ext cx="405996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6F11D5-C065-7841-B263-344495D958B4}"/>
              </a:ext>
            </a:extLst>
          </p:cNvPr>
          <p:cNvCxnSpPr>
            <a:cxnSpLocks/>
          </p:cNvCxnSpPr>
          <p:nvPr/>
        </p:nvCxnSpPr>
        <p:spPr bwMode="auto">
          <a:xfrm>
            <a:off x="4234753" y="6136952"/>
            <a:ext cx="8428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2EEA9E4-6C70-734B-AE37-6B2ADA751942}"/>
              </a:ext>
            </a:extLst>
          </p:cNvPr>
          <p:cNvSpPr txBox="1"/>
          <p:nvPr/>
        </p:nvSpPr>
        <p:spPr>
          <a:xfrm>
            <a:off x="4329748" y="615224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SIFS</a:t>
            </a:r>
          </a:p>
        </p:txBody>
      </p:sp>
    </p:spTree>
    <p:extLst>
      <p:ext uri="{BB962C8B-B14F-4D97-AF65-F5344CB8AC3E}">
        <p14:creationId xmlns:p14="http://schemas.microsoft.com/office/powerpoint/2010/main" val="135767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F776-17E6-E74F-9DEC-02707C8D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MU-RTS and CTS exchange with EHT SST 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F6F6-9330-974A-AEC9-03276BDED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51014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the AP does not receive CTS and senses primary channel BUSY, then the AP may: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Send PPDU to the SST STAs from which it received CTS on the secondary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Cancel the TXOP by sending CF-End frame on the secondary channels in which it received a CTS frame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142EB-86C0-474E-BF58-FE650B738F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F45EB-0BD8-2D40-BD67-90115BE3F1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8007D-FEAE-D34A-86BE-F69C1BAE3A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0D97A6-5CA4-944D-9A67-2B4583D9E0F3}"/>
              </a:ext>
            </a:extLst>
          </p:cNvPr>
          <p:cNvGrpSpPr/>
          <p:nvPr/>
        </p:nvGrpSpPr>
        <p:grpSpPr>
          <a:xfrm>
            <a:off x="2133600" y="3694112"/>
            <a:ext cx="5181600" cy="2590801"/>
            <a:chOff x="1828800" y="4035424"/>
            <a:chExt cx="5181600" cy="2590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564FC0-EA7E-2746-B132-136CD0DC4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4035424"/>
              <a:ext cx="5181600" cy="25908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D3AC3C-D1E8-6948-9390-93FF9B5A4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2" r="5264" b="4852"/>
            <a:stretch/>
          </p:blipFill>
          <p:spPr>
            <a:xfrm>
              <a:off x="4873625" y="5999887"/>
              <a:ext cx="356645" cy="47552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BA261AD-DB46-6749-A844-A58441D1615E}"/>
              </a:ext>
            </a:extLst>
          </p:cNvPr>
          <p:cNvSpPr txBox="1"/>
          <p:nvPr/>
        </p:nvSpPr>
        <p:spPr>
          <a:xfrm>
            <a:off x="5257800" y="61775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SIFS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449213-5505-3342-8FB8-84349736C7AA}"/>
              </a:ext>
            </a:extLst>
          </p:cNvPr>
          <p:cNvCxnSpPr>
            <a:cxnSpLocks/>
          </p:cNvCxnSpPr>
          <p:nvPr/>
        </p:nvCxnSpPr>
        <p:spPr bwMode="auto">
          <a:xfrm>
            <a:off x="5113626" y="6193910"/>
            <a:ext cx="8428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1994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F37E-43F0-E446-A11A-7DF07DA7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Reception Channel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E0A19-DD24-5447-9CFA-644B035AB2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033F9-D8DB-B84B-8AFB-DB530E283D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BA6A4-26C5-9D49-BF3F-7A359C8057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ED7173-3867-6B46-A4C1-137CB27B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88" y="2671965"/>
            <a:ext cx="8221435" cy="3080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958427-F8FA-114E-A7BF-81E6B8CA1E1C}"/>
              </a:ext>
            </a:extLst>
          </p:cNvPr>
          <p:cNvSpPr txBox="1"/>
          <p:nvPr/>
        </p:nvSpPr>
        <p:spPr>
          <a:xfrm>
            <a:off x="304800" y="1597868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1. SST-STA Receives MU-RTS on Packet Detection channel [2]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BDEF59-D1CC-2849-85CD-DEBFDC8BD03C}"/>
              </a:ext>
            </a:extLst>
          </p:cNvPr>
          <p:cNvSpPr txBox="1"/>
          <p:nvPr/>
        </p:nvSpPr>
        <p:spPr>
          <a:xfrm>
            <a:off x="3048000" y="1542683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2. The UL BW field in the MU-RTS signals the channels to which SST-STA transmits CTS. SST STAs may have similar signaling as STAs in primary channel, except the channels are counted from the Packet Detection channel.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93DCC-2556-9C43-9BE5-23CB19CD773A}"/>
              </a:ext>
            </a:extLst>
          </p:cNvPr>
          <p:cNvSpPr/>
          <p:nvPr/>
        </p:nvSpPr>
        <p:spPr>
          <a:xfrm>
            <a:off x="2272145" y="6078514"/>
            <a:ext cx="5865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[2] 20/736r2 EHT SST Operation, </a:t>
            </a:r>
            <a:r>
              <a:rPr lang="en-US" sz="2000" dirty="0" err="1">
                <a:solidFill>
                  <a:schemeClr val="tx1"/>
                </a:solidFill>
              </a:rPr>
              <a:t>Mediatek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2F155-2E54-D845-99C5-DB4C1754BF78}"/>
              </a:ext>
            </a:extLst>
          </p:cNvPr>
          <p:cNvSpPr txBox="1"/>
          <p:nvPr/>
        </p:nvSpPr>
        <p:spPr>
          <a:xfrm>
            <a:off x="4648200" y="565052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SIFS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21DBA2-0901-494A-9884-047676330C66}"/>
              </a:ext>
            </a:extLst>
          </p:cNvPr>
          <p:cNvCxnSpPr>
            <a:cxnSpLocks/>
          </p:cNvCxnSpPr>
          <p:nvPr/>
        </p:nvCxnSpPr>
        <p:spPr bwMode="auto">
          <a:xfrm>
            <a:off x="4504026" y="5666920"/>
            <a:ext cx="8428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5360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BF5D-DE72-D547-B6B9-EB66FCE4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protection during TX to SST-STA(s)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2477A-82BA-B249-B16F-1FEE9F40C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770813" cy="45704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AP may transmit only to the SST-STAs, because: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Legacy 802.11ac, etc. STAs set NAV when they receive MU-RTS frame. These STAs cannot reset the NAV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802.11ax and EHT STAs may be configured to initiate UL EDCA transmissions with RTS CTS signaling by setting the TXOP Duration Threshold subfield in HE Operation Parameters element to 1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The RTS CTS protects the STAs from gaining to the media, if the AP is transmitting to SST-STAs</a:t>
            </a:r>
          </a:p>
          <a:p>
            <a:pPr marL="0" indent="0"/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5D1E9-307D-7F42-9442-0749301ED1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8BB60-14D2-4B41-878C-0B64C6A9D5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57ECF-5BC1-7B44-959B-8662DED88B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537AC5-C198-E843-947B-8EED34DA0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617893"/>
            <a:ext cx="4646612" cy="16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36178</TotalTime>
  <Words>1029</Words>
  <Application>Microsoft Macintosh PowerPoint</Application>
  <PresentationFormat>On-screen Show (4:3)</PresentationFormat>
  <Paragraphs>140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Office Theme</vt:lpstr>
      <vt:lpstr>Document</vt:lpstr>
      <vt:lpstr>MU-RTS to SST-STAs</vt:lpstr>
      <vt:lpstr>Abstract</vt:lpstr>
      <vt:lpstr>Recap, SST STA in 802.11ax </vt:lpstr>
      <vt:lpstr>Recap, MU-RTS and CTS </vt:lpstr>
      <vt:lpstr>Proposal: MU-RTS and CTS exchange with EHT SST STA</vt:lpstr>
      <vt:lpstr>Proposal: MU-RTS and CTS exchange with EHT SST STA</vt:lpstr>
      <vt:lpstr>Proposal: MU-RTS and CTS exchange with EHT SST STA</vt:lpstr>
      <vt:lpstr>Packet Reception Channel</vt:lpstr>
      <vt:lpstr>TX protection during TX to SST-STA(s)</vt:lpstr>
      <vt:lpstr>Shorter MU-RTS frame</vt:lpstr>
      <vt:lpstr>MU-RTS frame transmission per 80 MHz</vt:lpstr>
      <vt:lpstr>Partial response to MU-RTS</vt:lpstr>
      <vt:lpstr>Proposal - CTS frame size and content</vt:lpstr>
      <vt:lpstr>Summary</vt:lpstr>
      <vt:lpstr>SP 1</vt:lpstr>
      <vt:lpstr>SP 2 </vt:lpstr>
      <vt:lpstr>SP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MU-RTS to EHT SST-STAs</dc:title>
  <dc:creator>Jarkko Kneckt</dc:creator>
  <cp:lastModifiedBy>Jarkko Kneckt</cp:lastModifiedBy>
  <cp:revision>49</cp:revision>
  <dcterms:created xsi:type="dcterms:W3CDTF">2020-08-04T07:16:15Z</dcterms:created>
  <dcterms:modified xsi:type="dcterms:W3CDTF">2020-10-07T16:31:17Z</dcterms:modified>
</cp:coreProperties>
</file>