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1"/>
  </p:notesMasterIdLst>
  <p:handoutMasterIdLst>
    <p:handoutMasterId r:id="rId10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660" r:id="rId81"/>
    <p:sldId id="820" r:id="rId82"/>
    <p:sldId id="821" r:id="rId83"/>
    <p:sldId id="574" r:id="rId84"/>
    <p:sldId id="575" r:id="rId85"/>
    <p:sldId id="822" r:id="rId86"/>
    <p:sldId id="823" r:id="rId87"/>
    <p:sldId id="824" r:id="rId88"/>
    <p:sldId id="825" r:id="rId89"/>
    <p:sldId id="826" r:id="rId90"/>
    <p:sldId id="315" r:id="rId91"/>
    <p:sldId id="312" r:id="rId92"/>
    <p:sldId id="318" r:id="rId93"/>
    <p:sldId id="472" r:id="rId94"/>
    <p:sldId id="473" r:id="rId95"/>
    <p:sldId id="474" r:id="rId96"/>
    <p:sldId id="480" r:id="rId97"/>
    <p:sldId id="259" r:id="rId98"/>
    <p:sldId id="260" r:id="rId99"/>
    <p:sldId id="261" r:id="rId10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Nov. 18 Telecon" id="{AA7037D8-F02B-4077-B8D7-55614523563B}">
          <p14:sldIdLst>
            <p14:sldId id="660"/>
            <p14:sldId id="820"/>
            <p14:sldId id="821"/>
            <p14:sldId id="574"/>
            <p14:sldId id="575"/>
          </p14:sldIdLst>
        </p14:section>
        <p14:section name="Dec. 2nd Telecon" id="{9DCB449C-3E2C-45E7-A4FC-C37C416B5CFC}">
          <p14:sldIdLst>
            <p14:sldId id="822"/>
            <p14:sldId id="823"/>
            <p14:sldId id="824"/>
            <p14:sldId id="825"/>
            <p14:sldId id="82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6807" autoAdjust="0"/>
  </p:normalViewPr>
  <p:slideViewPr>
    <p:cSldViewPr>
      <p:cViewPr varScale="1">
        <p:scale>
          <a:sx n="106" d="100"/>
          <a:sy n="106" d="100"/>
        </p:scale>
        <p:origin x="42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754327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 2020</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2020-12-01</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30902998"/>
              </p:ext>
            </p:extLst>
          </p:nvPr>
        </p:nvGraphicFramePr>
        <p:xfrm>
          <a:off x="993775" y="2394277"/>
          <a:ext cx="10542588" cy="2470150"/>
        </p:xfrm>
        <a:graphic>
          <a:graphicData uri="http://schemas.openxmlformats.org/presentationml/2006/ole">
            <mc:AlternateContent xmlns:mc="http://schemas.openxmlformats.org/markup-compatibility/2006">
              <mc:Choice xmlns:v="urn:schemas-microsoft-com:vml" Requires="v">
                <p:oleObj spid="_x0000_s358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394277"/>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altLang="en-US" sz="1600" b="0" dirty="0"/>
              <a:t>Review submissions:</a:t>
            </a:r>
          </a:p>
          <a:p>
            <a:pPr lvl="1" algn="just">
              <a:spcBef>
                <a:spcPct val="20000"/>
              </a:spcBef>
              <a:buFontTx/>
              <a:buChar char="•"/>
            </a:pPr>
            <a:r>
              <a:rPr lang="en-US" sz="1400" kern="1200" dirty="0">
                <a:solidFill>
                  <a:schemeClr val="dk1"/>
                </a:solidFill>
              </a:rPr>
              <a:t>11-20-1817 Proposed resolution to 11az LB249 CID 3900 (Qi Wang) – 15min</a:t>
            </a:r>
          </a:p>
          <a:p>
            <a:pPr lvl="1" algn="just">
              <a:spcBef>
                <a:spcPct val="20000"/>
              </a:spcBef>
              <a:buFontTx/>
              <a:buChar char="•"/>
            </a:pPr>
            <a:r>
              <a:rPr lang="en-US" sz="1400" kern="1200" dirty="0">
                <a:solidFill>
                  <a:schemeClr val="dk1"/>
                </a:solidFill>
              </a:rPr>
              <a:t>11-20-1097 </a:t>
            </a:r>
            <a:r>
              <a:rPr lang="en-US" sz="1400" dirty="0"/>
              <a:t>Secure LTF using DFT </a:t>
            </a:r>
            <a:r>
              <a:rPr lang="en-US" sz="1400" dirty="0" err="1"/>
              <a:t>precoded</a:t>
            </a:r>
            <a:r>
              <a:rPr lang="en-US" sz="1400" dirty="0"/>
              <a:t> OFDM (Christian Berger) – 35min</a:t>
            </a:r>
          </a:p>
          <a:p>
            <a:pPr lvl="1" algn="just">
              <a:spcBef>
                <a:spcPct val="20000"/>
              </a:spcBef>
              <a:buFontTx/>
              <a:buChar char="•"/>
            </a:pPr>
            <a:r>
              <a:rPr lang="en-US" sz="1400" dirty="0"/>
              <a:t>11-20- 1373 Attacks to Fully Random OFDM Sounding Signal (Qinghua Li)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755901032"/>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10007"/>
                  </a:ext>
                </a:extLst>
              </a:tr>
              <a:tr h="0">
                <a:tc>
                  <a:txBody>
                    <a:bodyPr/>
                    <a:lstStyle/>
                    <a:p>
                      <a:r>
                        <a:rPr lang="en-US" sz="1400" dirty="0"/>
                        <a:t>11-20-1373</a:t>
                      </a:r>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Attacks to Fully Random OFDM Sounding Signal</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994471977"/>
                  </a:ext>
                </a:extLst>
              </a:tr>
              <a:tr h="0">
                <a:tc>
                  <a:txBody>
                    <a:bodyPr/>
                    <a:lstStyle/>
                    <a:p>
                      <a:r>
                        <a:rPr lang="en-US" sz="1400" dirty="0"/>
                        <a:t>11-20-1855</a:t>
                      </a:r>
                    </a:p>
                  </a:txBody>
                  <a:tcPr marT="45712" marB="45712"/>
                </a:tc>
                <a:tc>
                  <a:txBody>
                    <a:bodyPr/>
                    <a:lstStyle/>
                    <a:p>
                      <a:r>
                        <a:rPr lang="en-US" sz="1400"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Further Updates on 11az Secure LTF design</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11-20- 1373 Attacks to Fully Random OFDM Sounding Signal (Qinghua Li) – for completion</a:t>
            </a:r>
          </a:p>
          <a:p>
            <a:pPr lvl="1" algn="just">
              <a:spcBef>
                <a:spcPct val="20000"/>
              </a:spcBef>
              <a:buFontTx/>
              <a:buChar char="•"/>
            </a:pPr>
            <a:r>
              <a:rPr lang="en-US" sz="1400" b="0" dirty="0"/>
              <a:t>11-20-1855 </a:t>
            </a:r>
            <a:r>
              <a:rPr lang="en-US" sz="1400" dirty="0"/>
              <a:t>- Further Updates on 11az Secure LTF design (Anuj Batra) </a:t>
            </a:r>
          </a:p>
          <a:p>
            <a:pPr lvl="1" algn="just">
              <a:spcBef>
                <a:spcPct val="20000"/>
              </a:spcBef>
              <a:buFontTx/>
              <a:buChar char="•"/>
            </a:pPr>
            <a:r>
              <a:rPr lang="en-US" sz="1400" dirty="0"/>
              <a:t>11-20-1863 - Secure LTFs: Additional Design Details (Steve Shellhammer) – as time permits</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767940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166012020"/>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11-20-1373</a:t>
                      </a:r>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Attacks to Fully Random OFDM Sounding Signal</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994471977"/>
                  </a:ext>
                </a:extLst>
              </a:tr>
              <a:tr h="0">
                <a:tc>
                  <a:txBody>
                    <a:bodyPr/>
                    <a:lstStyle/>
                    <a:p>
                      <a:r>
                        <a:rPr lang="en-US" sz="1400" dirty="0"/>
                        <a:t>11-20-1855</a:t>
                      </a:r>
                    </a:p>
                  </a:txBody>
                  <a:tcPr marT="45712" marB="45712"/>
                </a:tc>
                <a:tc>
                  <a:txBody>
                    <a:bodyPr/>
                    <a:lstStyle/>
                    <a:p>
                      <a:r>
                        <a:rPr lang="en-US" sz="1400"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Further Updates on 11az Secure LTF design</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4277189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123323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921759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5124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124203</TotalTime>
  <Words>8939</Words>
  <Application>Microsoft Office PowerPoint</Application>
  <PresentationFormat>Widescreen</PresentationFormat>
  <Paragraphs>1394</Paragraphs>
  <Slides>99</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99</vt:i4>
      </vt:variant>
    </vt:vector>
  </HeadingPairs>
  <TitlesOfParts>
    <vt:vector size="107"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IEEE Electronic Meeting slot - Nov. 18th </vt:lpstr>
      <vt:lpstr>Submission pipeline</vt:lpstr>
      <vt:lpstr>Scheduled telecon</vt:lpstr>
      <vt:lpstr>AOB?</vt:lpstr>
      <vt:lpstr>Adjourn</vt:lpstr>
      <vt:lpstr>IEEE Electronic Meeting slot - Dec. 2nd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820</cp:revision>
  <cp:lastPrinted>1601-01-01T00:00:00Z</cp:lastPrinted>
  <dcterms:created xsi:type="dcterms:W3CDTF">2018-08-06T10:28:59Z</dcterms:created>
  <dcterms:modified xsi:type="dcterms:W3CDTF">2020-11-30T19:29:43Z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