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665" r:id="rId35"/>
    <p:sldId id="657" r:id="rId36"/>
    <p:sldId id="694" r:id="rId37"/>
    <p:sldId id="695" r:id="rId38"/>
    <p:sldId id="696" r:id="rId39"/>
    <p:sldId id="697" r:id="rId40"/>
    <p:sldId id="656" r:id="rId41"/>
    <p:sldId id="676" r:id="rId42"/>
    <p:sldId id="664" r:id="rId43"/>
    <p:sldId id="659" r:id="rId44"/>
    <p:sldId id="677" r:id="rId45"/>
    <p:sldId id="678" r:id="rId46"/>
    <p:sldId id="679" r:id="rId47"/>
    <p:sldId id="680" r:id="rId48"/>
    <p:sldId id="698" r:id="rId49"/>
    <p:sldId id="699" r:id="rId50"/>
    <p:sldId id="700" r:id="rId51"/>
    <p:sldId id="701" r:id="rId52"/>
    <p:sldId id="683" r:id="rId53"/>
    <p:sldId id="684" r:id="rId54"/>
    <p:sldId id="685" r:id="rId55"/>
    <p:sldId id="315" r:id="rId56"/>
    <p:sldId id="312" r:id="rId57"/>
    <p:sldId id="318" r:id="rId58"/>
    <p:sldId id="472" r:id="rId59"/>
    <p:sldId id="473" r:id="rId60"/>
    <p:sldId id="474" r:id="rId61"/>
    <p:sldId id="480" r:id="rId62"/>
    <p:sldId id="259" r:id="rId63"/>
    <p:sldId id="260" r:id="rId64"/>
    <p:sldId id="261"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665"/>
            <p14:sldId id="657"/>
          </p14:sldIdLst>
        </p14:section>
        <p14:section name="Nov. 4th slot 1- Nov. IEEE electronic meeting" id="{CAF49197-A9CA-4D60-A248-EC97EE23FED7}">
          <p14:sldIdLst>
            <p14:sldId id="694"/>
            <p14:sldId id="695"/>
            <p14:sldId id="696"/>
            <p14:sldId id="697"/>
          </p14:sldIdLst>
        </p14:section>
        <p14:section name="Nov. 4th slot 2 - Nov. IEEE electronic meeting" id="{A419389E-3DB5-4A96-94D8-B7DFEE26FCF0}">
          <p14:sldIdLst>
            <p14:sldId id="656"/>
            <p14:sldId id="676"/>
            <p14:sldId id="664"/>
            <p14:sldId id="659"/>
          </p14:sldIdLst>
        </p14:section>
        <p14:section name="Nov. 5th slot 1- Nov. IEEE electronic meeting" id="{5906853D-78D7-4DA8-9FA6-A28981EEDFB8}">
          <p14:sldIdLst>
            <p14:sldId id="677"/>
            <p14:sldId id="678"/>
            <p14:sldId id="67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2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2020-10-29</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1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a:t>Consider readiness for recirculation ballot out of the Nov.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99371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(11-20-771).</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18978105"/>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tc>
                  <a:txBody>
                    <a:bodyPr/>
                    <a:lstStyle/>
                    <a:p>
                      <a:r>
                        <a:rPr lang="en-US" sz="1400" dirty="0"/>
                        <a:t>60 min</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a:t>
            </a:r>
          </a:p>
          <a:p>
            <a:r>
              <a:rPr lang="en-US" sz="2000" b="0" dirty="0"/>
              <a:t>Seconded by:</a:t>
            </a:r>
          </a:p>
          <a:p>
            <a:r>
              <a:rPr lang="en-US" sz="2000" b="0" dirty="0"/>
              <a:t>Results (Y/N/A):</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resolution depicted by document 11-20-1684r3 for CIDs 3772 and 3882 (2CIDs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936383652"/>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584268669"/>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10005"/>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tc>
                  <a:txBody>
                    <a:bodyPr/>
                    <a:lstStyle/>
                    <a:p>
                      <a:r>
                        <a:rPr lang="en-US" sz="1400" dirty="0"/>
                        <a:t>?</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928473780"/>
              </p:ext>
            </p:extLst>
          </p:nvPr>
        </p:nvGraphicFramePr>
        <p:xfrm>
          <a:off x="479376" y="1489080"/>
          <a:ext cx="11305258" cy="277353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tc>
                  <a:txBody>
                    <a:bodyPr/>
                    <a:lstStyle/>
                    <a:p>
                      <a:r>
                        <a:rPr lang="en-US" sz="1400" dirty="0"/>
                        <a:t>For completion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101864</TotalTime>
  <Words>5929</Words>
  <Application>Microsoft Office PowerPoint</Application>
  <PresentationFormat>Widescreen</PresentationFormat>
  <Paragraphs>818</Paragraphs>
  <Slides>64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1"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Review Submissions</vt:lpstr>
      <vt:lpstr>PowerPoint Presentation</vt:lpstr>
      <vt:lpstr>IEEE Electronic Meeting Week - Nov. 4th </vt:lpstr>
      <vt:lpstr>Submission List for meeting slot</vt:lpstr>
      <vt:lpstr>Review Submissions</vt:lpstr>
      <vt:lpstr>PowerPoint Presentation</vt:lpstr>
      <vt:lpstr>IEEE Electronic Meeting Week - Nov. 4th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2020-11-02T05:47:53Z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