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65" r:id="rId28"/>
    <p:sldId id="657" r:id="rId29"/>
    <p:sldId id="656" r:id="rId30"/>
    <p:sldId id="676" r:id="rId31"/>
    <p:sldId id="664" r:id="rId32"/>
    <p:sldId id="659" r:id="rId33"/>
    <p:sldId id="677" r:id="rId34"/>
    <p:sldId id="678" r:id="rId35"/>
    <p:sldId id="679" r:id="rId36"/>
    <p:sldId id="680" r:id="rId37"/>
    <p:sldId id="683" r:id="rId38"/>
    <p:sldId id="684" r:id="rId39"/>
    <p:sldId id="685" r:id="rId40"/>
    <p:sldId id="315" r:id="rId41"/>
    <p:sldId id="312" r:id="rId42"/>
    <p:sldId id="318" r:id="rId43"/>
    <p:sldId id="472" r:id="rId44"/>
    <p:sldId id="473" r:id="rId45"/>
    <p:sldId id="474" r:id="rId46"/>
    <p:sldId id="480" r:id="rId47"/>
    <p:sldId id="259" r:id="rId48"/>
    <p:sldId id="260" r:id="rId49"/>
    <p:sldId id="261"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4th - Nov. IEEE Electronic Meeting" id="{6EF0D20E-9CD3-4981-8AC2-171F84531D0D}">
          <p14:sldIdLst>
            <p14:sldId id="658"/>
            <p14:sldId id="673"/>
            <p14:sldId id="669"/>
            <p14:sldId id="665"/>
            <p14:sldId id="657"/>
          </p14:sldIdLst>
        </p14:section>
        <p14:section name="Nov. 5th - Nov. IEEE electronic meeting" id="{CAF49197-A9CA-4D60-A248-EC97EE23FED7}">
          <p14:sldIdLst>
            <p14:sldId id="656"/>
            <p14:sldId id="676"/>
            <p14:sldId id="664"/>
            <p14:sldId id="659"/>
          </p14:sldIdLst>
        </p14:section>
        <p14:section name="Nov. 6th - Nov. IEEE electronic meeting" id="{5906853D-78D7-4DA8-9FA6-A28981EEDFB8}">
          <p14:sldIdLst>
            <p14:sldId id="677"/>
            <p14:sldId id="678"/>
            <p14:sldId id="679"/>
            <p14:sldId id="680"/>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3" d="100"/>
          <a:sy n="113" d="100"/>
        </p:scale>
        <p:origin x="138" y="6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2020-10-06</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9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187922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39260107"/>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6781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99802</TotalTime>
  <Words>4486</Words>
  <Application>Microsoft Office PowerPoint</Application>
  <PresentationFormat>Widescreen</PresentationFormat>
  <Paragraphs>537</Paragraphs>
  <Slides>49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4th</vt:lpstr>
      <vt:lpstr>Submission List for the Tue. meeting</vt:lpstr>
      <vt:lpstr>Submissions Awaiting Motions</vt:lpstr>
      <vt:lpstr>Review Submissions</vt:lpstr>
      <vt:lpstr>PowerPoint Presentation</vt:lpstr>
      <vt:lpstr>IEEE Electronic Meeting Week - Nov. 5th </vt:lpstr>
      <vt:lpstr>Submission List for the Tue. meeting</vt:lpstr>
      <vt:lpstr>Review Submissions</vt:lpstr>
      <vt:lpstr>PowerPoint Presentation</vt:lpstr>
      <vt:lpstr>IEEE Electronic Meeting Week - Nov. 6th </vt:lpstr>
      <vt:lpstr>Submission List for the Tue. meeting</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672</cp:revision>
  <cp:lastPrinted>1601-01-01T00:00:00Z</cp:lastPrinted>
  <dcterms:created xsi:type="dcterms:W3CDTF">2018-08-06T10:28:59Z</dcterms:created>
  <dcterms:modified xsi:type="dcterms:W3CDTF">2020-10-06T22:10:14Z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