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7" r:id="rId57"/>
    <p:sldId id="574"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571-05-00ax-sa2-comment-resolution-25076-25077.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https://mentor.ieee.org/802.11/dcn/20/11-20-1571-05-00ax-sa2-comment-resolution-25076-25077.docx</a:t>
            </a:r>
            <a:r>
              <a:rPr lang="en-US" dirty="0"/>
              <a:t> </a:t>
            </a:r>
          </a:p>
          <a:p>
            <a:endParaRPr lang="en-US" dirty="0"/>
          </a:p>
          <a:p>
            <a:r>
              <a:rPr lang="en-US" dirty="0"/>
              <a:t>Move:		</a:t>
            </a:r>
            <a:r>
              <a:rPr lang="en-US" dirty="0" err="1"/>
              <a:t>Liwen</a:t>
            </a:r>
            <a:r>
              <a:rPr lang="en-US" dirty="0"/>
              <a:t> Chu		Second:  </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EC4C-0DD9-B446-B269-1DB5F7DC8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CF3CA3-D063-864A-B461-74F2F271F9DD}"/>
              </a:ext>
            </a:extLst>
          </p:cNvPr>
          <p:cNvSpPr>
            <a:spLocks noGrp="1"/>
          </p:cNvSpPr>
          <p:nvPr>
            <p:ph idx="1"/>
          </p:nvPr>
        </p:nvSpPr>
        <p:spPr/>
        <p:txBody>
          <a:bodyPr/>
          <a:lstStyle/>
          <a:p>
            <a:r>
              <a:rPr lang="en-US" dirty="0"/>
              <a:t>25037, 25010, 25092, 25100, 25122, 25154, 25021, 25022, 25083, 25097, 25072, 25042, 25024, 25057,  25081, 25086, 25106,15020</a:t>
            </a:r>
          </a:p>
        </p:txBody>
      </p:sp>
      <p:sp>
        <p:nvSpPr>
          <p:cNvPr id="4" name="Slide Number Placeholder 3">
            <a:extLst>
              <a:ext uri="{FF2B5EF4-FFF2-40B4-BE49-F238E27FC236}">
                <a16:creationId xmlns:a16="http://schemas.microsoft.com/office/drawing/2014/main" id="{0F126836-B69A-204B-A024-AFCA1EF80156}"/>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56176C7-553C-0C4B-A81F-10AA1A455D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1AD0F0B-6D91-FD49-A6C5-FCA0D9BF04A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3711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2781</TotalTime>
  <Words>6237</Words>
  <Application>Microsoft Macintosh PowerPoint</Application>
  <PresentationFormat>Widescreen</PresentationFormat>
  <Paragraphs>672</Paragraphs>
  <Slides>57</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CR Motion #1134</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193</cp:revision>
  <cp:lastPrinted>1601-01-01T00:00:00Z</cp:lastPrinted>
  <dcterms:created xsi:type="dcterms:W3CDTF">2019-08-14T12:42:27Z</dcterms:created>
  <dcterms:modified xsi:type="dcterms:W3CDTF">2020-10-27T23:02:17Z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