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10/24/20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647-01-00ax-mac-cr-on-fragmentation-for-draft-7-0.doc" TargetMode="External"/><Relationship Id="rId7" Type="http://schemas.openxmlformats.org/officeDocument/2006/relationships/hyperlink" Target="https://mentor.ieee.org/802.11/dcn/20/11-20-1647-03-00ax-mac-cr-on-mu-cascading-for-draft-7-0.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23-00-00ax-11ax-sa2-draft-7-0-comment-resolutions.docx" TargetMode="External"/><Relationship Id="rId4" Type="http://schemas.openxmlformats.org/officeDocument/2006/relationships/hyperlink" Target="https://mentor.ieee.org/802.11/dcn/20/11-20-1690-00-00ax-d7-0-editorial-cr-part-2.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7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err="1">
                <a:hlinkClick r:id="rId3"/>
              </a:rPr>
              <a:t>htt</a:t>
            </a:r>
            <a:r>
              <a:rPr lang="en-US" sz="1400" b="0" dirty="0" err="1">
                <a:hlinkClick r:id="rId4"/>
              </a:rPr>
              <a:t>https</a:t>
            </a:r>
            <a:r>
              <a:rPr lang="en-US" sz="1400" b="0" dirty="0">
                <a:hlinkClick r:id="rId4"/>
              </a:rPr>
              <a:t>://mentor.ieee.org/802.11/dcn/20/11-20-1690-00-00ax-d7-0-editorial-cr-part-2.docx</a:t>
            </a:r>
            <a:r>
              <a:rPr lang="en-US" sz="1400" b="0" dirty="0"/>
              <a:t> - Robert Stacey</a:t>
            </a:r>
          </a:p>
          <a:p>
            <a:pPr>
              <a:buFont typeface="Arial" panose="020B0604020202020204" pitchFamily="34" charset="0"/>
              <a:buChar char="•"/>
            </a:pPr>
            <a:r>
              <a:rPr lang="en-US" sz="1400" dirty="0"/>
              <a:t>Comment Resolution and Motions</a:t>
            </a:r>
            <a:endParaRPr lang="en-US" sz="1050" dirty="0">
              <a:hlinkClick r:id="rId5"/>
            </a:endParaRPr>
          </a:p>
          <a:p>
            <a:pPr lvl="1">
              <a:buFont typeface="Arial" panose="020B0604020202020204" pitchFamily="34" charset="0"/>
              <a:buChar char="•"/>
            </a:pPr>
            <a:r>
              <a:rPr lang="en-US" sz="1200" dirty="0">
                <a:hlinkClick r:id="rId6"/>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7"/>
              </a:rPr>
              <a:t>https://mentor.ieee.org/802.11/dcn/20/11-20-1647-03-00ax-mac-cr-on-mu-cascading-for-draft-7-0.doc</a:t>
            </a:r>
            <a:r>
              <a:rPr lang="en-US" sz="1200" dirty="0"/>
              <a:t> - Ming Gan.  - 25115</a:t>
            </a:r>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Second:</a:t>
            </a:r>
            <a:endParaRPr lang="en-US" dirty="0"/>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2592</TotalTime>
  <Words>5898</Words>
  <Application>Microsoft Macintosh PowerPoint</Application>
  <PresentationFormat>Widescreen</PresentationFormat>
  <Paragraphs>632</Paragraphs>
  <Slides>52</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60"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182</cp:revision>
  <cp:lastPrinted>1601-01-01T00:00:00Z</cp:lastPrinted>
  <dcterms:created xsi:type="dcterms:W3CDTF">2019-08-14T12:42:27Z</dcterms:created>
  <dcterms:modified xsi:type="dcterms:W3CDTF">2020-10-24T23:39:53Z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