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802.11-20/1552r10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658-00-00ax-comment-resolutions-for-tomi.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98-00-00ax-d7-0-editorial-cr.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xmlns=""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xmlns=""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xmlns=""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xmlns=""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xmlns=""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xmlns=""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xmlns=""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xmlns=""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xmlns=""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xmlns=""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xmlns=""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xmlns=""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xmlns=""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xmlns=""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xmlns=""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xmlns=""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xmlns=""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xmlns=""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xmlns=""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xmlns=""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a:t>
            </a:r>
            <a:r>
              <a:rPr lang="en-US" dirty="0" smtClean="0"/>
              <a:t>20</a:t>
            </a:r>
            <a:r>
              <a:rPr lang="en-US" baseline="30000" dirty="0" smtClean="0"/>
              <a:t>th</a:t>
            </a:r>
            <a:r>
              <a:rPr lang="en-US" dirty="0" smtClean="0"/>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400" dirty="0">
                <a:hlinkClick r:id="rId4"/>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5"/>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6"/>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050" dirty="0" smtClean="0">
                <a:hlinkClick r:id="rId7"/>
              </a:rPr>
              <a:t>https://mentor.ieee.org/802.11/dcn/20/11-20-1598-00-00ax-d7-0-editorial-cr.docx</a:t>
            </a:r>
            <a:r>
              <a:rPr lang="en-US" sz="1050" dirty="0" smtClean="0"/>
              <a:t> - Robert Stacey - CID 25010</a:t>
            </a:r>
          </a:p>
          <a:p>
            <a:pPr lvl="1">
              <a:buFont typeface="Arial" panose="020B0604020202020204" pitchFamily="34" charset="0"/>
              <a:buChar char="•"/>
            </a:pPr>
            <a:r>
              <a:rPr lang="en-US" sz="1050" dirty="0">
                <a:hlinkClick r:id="rId8"/>
              </a:rPr>
              <a:t>https://mentor.ieee.org/802.11/dcn/20/11-20-1658-00-00ax-comment-resolutions-for-tomi.docx</a:t>
            </a:r>
            <a:r>
              <a:rPr lang="en-US" sz="1050" dirty="0"/>
              <a:t> - </a:t>
            </a:r>
            <a:r>
              <a:rPr lang="en-US" sz="1050" dirty="0" err="1"/>
              <a:t>Jarkko</a:t>
            </a:r>
            <a:r>
              <a:rPr lang="en-US" sz="1050" dirty="0"/>
              <a:t> </a:t>
            </a:r>
            <a:r>
              <a:rPr lang="en-US" sz="1050" dirty="0" err="1"/>
              <a:t>Kneckt</a:t>
            </a:r>
            <a:endParaRPr lang="en-US" sz="1050" dirty="0" smtClean="0"/>
          </a:p>
          <a:p>
            <a:pPr>
              <a:buFont typeface="Arial" panose="020B0604020202020204" pitchFamily="34" charset="0"/>
              <a:buChar char="•"/>
            </a:pPr>
            <a:r>
              <a:rPr lang="en-US" sz="1600" dirty="0" smtClean="0">
                <a:hlinkClick r:id="rId9"/>
              </a:rPr>
              <a:t>https</a:t>
            </a:r>
            <a:r>
              <a:rPr lang="en-US" sz="1600" dirty="0">
                <a:hlinkClick r:id="rId9"/>
              </a:rPr>
              <a:t>://mentor.ieee.org/802.11/dcn/20/11-20-1532-00-00ax-comment-resolution-on-cids-25053-and-25054.docx</a:t>
            </a:r>
            <a:r>
              <a:rPr lang="en-US" sz="1600" dirty="0"/>
              <a:t> -Edward Au</a:t>
            </a:r>
          </a:p>
          <a:p>
            <a:pPr>
              <a:buFont typeface="Arial" panose="020B0604020202020204" pitchFamily="34" charset="0"/>
              <a:buChar char="•"/>
            </a:pPr>
            <a:r>
              <a:rPr lang="en-US" sz="1600" dirty="0" smtClean="0">
                <a:hlinkClick r:id="rId10"/>
              </a:rPr>
              <a:t>https</a:t>
            </a:r>
            <a:r>
              <a:rPr lang="en-US" sz="1600" dirty="0">
                <a:hlinkClick r:id="rId10"/>
              </a:rPr>
              <a:t>://mentor.ieee.org/802.11/dcn/20/11-20-1664-00-00ax-phy-cids-on-dcm-for-d7-0.docx</a:t>
            </a:r>
            <a:r>
              <a:rPr lang="en-US" sz="1600" dirty="0"/>
              <a:t> - </a:t>
            </a:r>
            <a:r>
              <a:rPr lang="en-US" sz="1600" dirty="0" err="1"/>
              <a:t>Jianhan</a:t>
            </a:r>
            <a:r>
              <a:rPr lang="en-US" sz="1600" dirty="0"/>
              <a:t> </a:t>
            </a:r>
            <a:r>
              <a:rPr lang="en-US" sz="1600" dirty="0" smtClean="0"/>
              <a:t>Liu</a:t>
            </a:r>
          </a:p>
          <a:p>
            <a:pPr>
              <a:buFont typeface="Arial" panose="020B0604020202020204" pitchFamily="34" charset="0"/>
              <a:buChar char="•"/>
            </a:pPr>
            <a:r>
              <a:rPr lang="en-US" sz="1600" dirty="0" smtClean="0"/>
              <a:t>11-20/1646 </a:t>
            </a:r>
            <a:r>
              <a:rPr lang="en-US" sz="1600" b="0" dirty="0"/>
              <a:t>MAC CR on Fragmentation for Draft </a:t>
            </a:r>
            <a:r>
              <a:rPr lang="en-US" sz="1600" b="0" dirty="0" smtClean="0"/>
              <a:t>7.0 Min </a:t>
            </a:r>
            <a:r>
              <a:rPr lang="en-US" sz="1600" b="0" dirty="0" err="1" smtClean="0"/>
              <a:t>Gan</a:t>
            </a:r>
            <a:endParaRPr lang="en-US" sz="1600" dirty="0" smtClean="0"/>
          </a:p>
          <a:p>
            <a:pPr>
              <a:buFont typeface="Arial" panose="020B0604020202020204" pitchFamily="34" charset="0"/>
              <a:buChar char="•"/>
            </a:pPr>
            <a:r>
              <a:rPr lang="en-US" sz="1600" dirty="0" smtClean="0"/>
              <a:t>11-20/1647 </a:t>
            </a:r>
            <a:r>
              <a:rPr lang="en-US" sz="1600" b="0" dirty="0"/>
              <a:t>Mac CR on MU Cascading for Draft </a:t>
            </a:r>
            <a:r>
              <a:rPr lang="en-US" sz="1600" b="0" dirty="0" smtClean="0"/>
              <a:t>7.0 – Ming </a:t>
            </a:r>
            <a:r>
              <a:rPr lang="en-US" sz="1600" b="0" dirty="0" err="1" smtClean="0"/>
              <a:t>Gan</a:t>
            </a:r>
            <a:endParaRPr lang="en-US" sz="1600" dirty="0"/>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1801</TotalTime>
  <Words>2536</Words>
  <Application>Microsoft Office PowerPoint</Application>
  <PresentationFormat>Widescreen</PresentationFormat>
  <Paragraphs>445</Paragraphs>
  <Slides>36</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147</cp:revision>
  <cp:lastPrinted>1601-01-01T00:00:00Z</cp:lastPrinted>
  <dcterms:created xsi:type="dcterms:W3CDTF">2019-08-14T12:42:27Z</dcterms:created>
  <dcterms:modified xsi:type="dcterms:W3CDTF">2020-10-17T19:13:23Z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