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1054" r:id="rId3"/>
    <p:sldId id="1064" r:id="rId4"/>
    <p:sldId id="1065" r:id="rId5"/>
    <p:sldId id="1055" r:id="rId6"/>
    <p:sldId id="1066" r:id="rId7"/>
    <p:sldId id="1062" r:id="rId8"/>
    <p:sldId id="1051" r:id="rId9"/>
    <p:sldId id="1067" r:id="rId10"/>
    <p:sldId id="1058" r:id="rId11"/>
    <p:sldId id="1057" r:id="rId12"/>
    <p:sldId id="1060" r:id="rId13"/>
    <p:sldId id="1061" r:id="rId14"/>
    <p:sldId id="1063" r:id="rId15"/>
    <p:sldId id="1059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802.11-20/1534r6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Recommendation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sz="2000" dirty="0" smtClean="0"/>
              <a:t>AP MLD can send </a:t>
            </a:r>
            <a:r>
              <a:rPr lang="en-US" altLang="zh-CN" sz="2000" dirty="0"/>
              <a:t>a </a:t>
            </a:r>
            <a:r>
              <a:rPr lang="en-US" altLang="zh-CN" sz="2000" dirty="0" smtClean="0"/>
              <a:t>Link Recommendation notification </a:t>
            </a:r>
            <a:r>
              <a:rPr lang="en-US" altLang="zh-CN" sz="2000" dirty="0"/>
              <a:t>to the </a:t>
            </a:r>
            <a:r>
              <a:rPr lang="en-US" altLang="zh-CN" sz="2000" dirty="0" smtClean="0"/>
              <a:t>non-AP </a:t>
            </a:r>
            <a:r>
              <a:rPr lang="en-US" altLang="zh-CN" sz="2000" dirty="0"/>
              <a:t>MLD through one link, which </a:t>
            </a:r>
            <a:r>
              <a:rPr lang="en-US" altLang="zh-CN" sz="2000" dirty="0" smtClean="0"/>
              <a:t>includes </a:t>
            </a:r>
            <a:r>
              <a:rPr lang="en-US" altLang="zh-CN" sz="2000" dirty="0"/>
              <a:t>the following info</a:t>
            </a:r>
          </a:p>
          <a:p>
            <a:pPr lvl="1"/>
            <a:r>
              <a:rPr lang="en-US" altLang="zh-CN" dirty="0" smtClean="0"/>
              <a:t>Recommended link ID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dirty="0" smtClean="0"/>
              <a:t>of the recommended link ID</a:t>
            </a:r>
          </a:p>
          <a:p>
            <a:pPr lvl="1"/>
            <a:r>
              <a:rPr lang="en-US" altLang="zh-CN" dirty="0" smtClean="0"/>
              <a:t>(optional) Reason code</a:t>
            </a:r>
          </a:p>
          <a:p>
            <a:pPr lvl="2"/>
            <a:r>
              <a:rPr lang="en-US" altLang="zh-CN" dirty="0" smtClean="0"/>
              <a:t>e.g. overload, low RSSI, traffic steering and so on</a:t>
            </a:r>
          </a:p>
          <a:p>
            <a:r>
              <a:rPr lang="en-US" altLang="zh-CN" sz="2000" dirty="0" smtClean="0"/>
              <a:t>When the Change Sequence value is different from the locally stored Change Sequence value of the recommended link, the non-AP MLD may send a Probe Request frame with the locally </a:t>
            </a:r>
            <a:r>
              <a:rPr lang="en-US" altLang="zh-CN" sz="2000" dirty="0"/>
              <a:t>stored </a:t>
            </a:r>
            <a:r>
              <a:rPr lang="en-US" altLang="zh-CN" sz="2000" dirty="0" smtClean="0"/>
              <a:t>Change Sequence in the recommended link</a:t>
            </a:r>
          </a:p>
          <a:p>
            <a:r>
              <a:rPr lang="en-US" altLang="zh-CN" sz="2000" dirty="0" smtClean="0"/>
              <a:t>Then AP MLD may reply a Probe Response frame with </a:t>
            </a:r>
            <a:r>
              <a:rPr lang="en-US" altLang="zh-CN" sz="2000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sz="2000" dirty="0" smtClean="0"/>
              <a:t>for the non-transmitting link 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each non-transmitting link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</a:t>
            </a:r>
            <a:r>
              <a:rPr lang="en-US" altLang="ko-KR" dirty="0" smtClean="0"/>
              <a:t>field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smtClean="0"/>
              <a:t>the 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dirty="0" smtClean="0"/>
              <a:t>frame?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zh-CN" dirty="0" smtClean="0"/>
              <a:t>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</a:t>
            </a:r>
            <a:r>
              <a:rPr lang="en-US" altLang="zh-CN" dirty="0" smtClean="0"/>
              <a:t>field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indicate the </a:t>
            </a:r>
            <a:r>
              <a:rPr lang="en-US" altLang="zh-CN" dirty="0">
                <a:solidFill>
                  <a:srgbClr val="0000FF"/>
                </a:solidFill>
              </a:rPr>
              <a:t>P</a:t>
            </a:r>
            <a:r>
              <a:rPr lang="en-US" altLang="zh-CN" dirty="0" smtClean="0">
                <a:solidFill>
                  <a:srgbClr val="0000FF"/>
                </a:solidFill>
              </a:rPr>
              <a:t>ower Management </a:t>
            </a:r>
            <a:r>
              <a:rPr lang="en-US" altLang="zh-CN" dirty="0" smtClean="0"/>
              <a:t>for each non-transmitting link after the multi-link setup as following?</a:t>
            </a:r>
          </a:p>
          <a:p>
            <a:pPr lvl="1"/>
            <a:r>
              <a:rPr lang="en-US" altLang="zh-CN" dirty="0" smtClean="0"/>
              <a:t>Active </a:t>
            </a:r>
            <a:r>
              <a:rPr lang="en-US" altLang="zh-CN" dirty="0"/>
              <a:t>mode</a:t>
            </a:r>
          </a:p>
          <a:p>
            <a:pPr lvl="1"/>
            <a:r>
              <a:rPr lang="en-US" altLang="zh-CN" dirty="0"/>
              <a:t>Power save mode and its power state is doze by default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11-20-1890-00-00be-reconsideration-on-sta-mac-address-of-non-AP-mld.ppt</a:t>
            </a:r>
          </a:p>
          <a:p>
            <a:r>
              <a:rPr lang="en-US" altLang="zh-CN" sz="1600" dirty="0" smtClean="0"/>
              <a:t>[3] 11-20-1554-01-00be-ml-reconfiguration.pptx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consensus has been reached</a:t>
            </a:r>
          </a:p>
          <a:p>
            <a:pPr lvl="1"/>
            <a:r>
              <a:rPr lang="en-US" altLang="zh-CN" dirty="0"/>
              <a:t>Enable/disable is govern by TID-to-link </a:t>
            </a:r>
            <a:r>
              <a:rPr lang="en-US" altLang="zh-CN" dirty="0" smtClean="0"/>
              <a:t>mapping. </a:t>
            </a:r>
            <a:r>
              <a:rPr lang="en-US" altLang="zh-CN" dirty="0"/>
              <a:t>In other words, enable/disable is the result of TID-to-link mapping </a:t>
            </a:r>
            <a:endParaRPr lang="en-US" altLang="zh-CN" dirty="0" smtClean="0"/>
          </a:p>
          <a:p>
            <a:pPr lvl="2"/>
            <a:r>
              <a:rPr lang="en-GB" altLang="zh-CN" dirty="0" smtClean="0"/>
              <a:t>Note that frame </a:t>
            </a:r>
            <a:r>
              <a:rPr lang="en-GB" altLang="zh-CN" dirty="0"/>
              <a:t>exchange on a link is subject to the power state of the corresponding non-AP STA</a:t>
            </a:r>
            <a:r>
              <a:rPr lang="en-GB" altLang="zh-CN" dirty="0" smtClean="0"/>
              <a:t>.</a:t>
            </a:r>
            <a:endParaRPr lang="en-US" altLang="zh-CN" dirty="0" smtClean="0"/>
          </a:p>
          <a:p>
            <a:pPr lvl="1"/>
            <a:r>
              <a:rPr lang="en-GB" altLang="zh-CN" dirty="0"/>
              <a:t>[Motion 106, </a:t>
            </a:r>
            <a:r>
              <a:rPr lang="en-US" altLang="zh-CN" dirty="0"/>
              <a:t>[30]</a:t>
            </a:r>
            <a:r>
              <a:rPr lang="en-GB" altLang="zh-CN" dirty="0"/>
              <a:t> and </a:t>
            </a:r>
            <a:r>
              <a:rPr lang="en-US" altLang="zh-CN" dirty="0"/>
              <a:t>[235]</a:t>
            </a:r>
            <a:r>
              <a:rPr lang="en-GB" altLang="zh-CN" dirty="0" smtClean="0"/>
              <a:t>]</a:t>
            </a:r>
            <a:r>
              <a:rPr lang="en-US" altLang="zh-CN" dirty="0"/>
              <a:t> </a:t>
            </a:r>
            <a:r>
              <a:rPr lang="en-GB" altLang="zh-CN" dirty="0" smtClean="0"/>
              <a:t>An </a:t>
            </a:r>
            <a:r>
              <a:rPr lang="en-GB" altLang="zh-CN" dirty="0"/>
              <a:t>AP MLD can recommend a non-AP MLD to use one or more enabled links</a:t>
            </a:r>
            <a:r>
              <a:rPr lang="en-GB" altLang="zh-CN" dirty="0" smtClean="0"/>
              <a:t>.</a:t>
            </a:r>
          </a:p>
          <a:p>
            <a:pPr lvl="2"/>
            <a:r>
              <a:rPr lang="en-GB" altLang="zh-CN" dirty="0"/>
              <a:t>The AP’s indication could be carried in a broadcast or a unicast frame</a:t>
            </a:r>
            <a:r>
              <a:rPr lang="en-GB" altLang="zh-CN" dirty="0" smtClean="0"/>
              <a:t>.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link recommendation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For the AP MLD, it has three links which respectively operates at 2.4 GHz, 5 GHz and 6 GHz </a:t>
            </a:r>
            <a:endParaRPr lang="zh-CN" altLang="en-US" sz="1800" dirty="0"/>
          </a:p>
          <a:p>
            <a:r>
              <a:rPr lang="en-US" altLang="zh-CN" sz="1800" dirty="0" smtClean="0"/>
              <a:t>For a multiple-radio non-AP MLD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assume that it has two radios, one is only for the 2.4 GHz band, the other one is for either 5 GHz band or 6 GHz band. </a:t>
            </a:r>
          </a:p>
          <a:p>
            <a:r>
              <a:rPr lang="en-US" altLang="zh-CN" sz="1800" dirty="0" smtClean="0"/>
              <a:t>When the non-AP MLD requests to setup three links, then link 2 and link 3 will share a common physical STA, as illustrated in the below figure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514" y="4221087"/>
            <a:ext cx="3395718" cy="213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65" y="1844824"/>
            <a:ext cx="8132270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9202" y="1844823"/>
            <a:ext cx="8189998" cy="4630589"/>
          </a:xfrm>
        </p:spPr>
        <p:txBody>
          <a:bodyPr/>
          <a:lstStyle/>
          <a:p>
            <a:r>
              <a:rPr lang="en-US" altLang="zh-CN" sz="1800" dirty="0"/>
              <a:t>According to the following motion, </a:t>
            </a:r>
            <a:r>
              <a:rPr lang="en-US" altLang="zh-CN" sz="1800" dirty="0"/>
              <a:t>a Radio ID subfield may be </a:t>
            </a:r>
            <a:r>
              <a:rPr lang="en-US" altLang="zh-CN" sz="1800" dirty="0"/>
              <a:t>needed when </a:t>
            </a:r>
            <a:r>
              <a:rPr lang="en-US" altLang="zh-CN" sz="1800" dirty="0"/>
              <a:t>a non-AP MLD has multiple affiliated physical </a:t>
            </a:r>
            <a:r>
              <a:rPr lang="en-US" altLang="zh-CN" sz="1800" dirty="0"/>
              <a:t>STAs</a:t>
            </a:r>
          </a:p>
          <a:p>
            <a:pPr lvl="1"/>
            <a:r>
              <a:rPr lang="en-GB" altLang="zh-CN" sz="1600" dirty="0"/>
              <a:t>[Motion 106, </a:t>
            </a:r>
            <a:r>
              <a:rPr lang="en-US" altLang="zh-CN" sz="1600" dirty="0"/>
              <a:t>[30]</a:t>
            </a:r>
            <a:r>
              <a:rPr lang="en-GB" altLang="zh-CN" sz="1600" dirty="0"/>
              <a:t> and </a:t>
            </a:r>
            <a:r>
              <a:rPr lang="en-US" altLang="zh-CN" sz="1600" dirty="0"/>
              <a:t>[235]</a:t>
            </a:r>
            <a:r>
              <a:rPr lang="en-GB" altLang="zh-CN" sz="1600" dirty="0" smtClean="0"/>
              <a:t>]</a:t>
            </a:r>
            <a:r>
              <a:rPr lang="en-US" altLang="zh-CN" sz="1600" dirty="0" smtClean="0"/>
              <a:t> </a:t>
            </a:r>
            <a:r>
              <a:rPr lang="en-GB" altLang="zh-CN" sz="1600" dirty="0" smtClean="0"/>
              <a:t>An </a:t>
            </a:r>
            <a:r>
              <a:rPr lang="en-GB" altLang="zh-CN" sz="1600" dirty="0"/>
              <a:t>AP MLD can recommend a non-AP MLD to use one or more enabled links</a:t>
            </a:r>
            <a:r>
              <a:rPr lang="en-GB" altLang="zh-CN" sz="1600" dirty="0" smtClean="0"/>
              <a:t>.</a:t>
            </a:r>
          </a:p>
          <a:p>
            <a:pPr lvl="2"/>
            <a:r>
              <a:rPr lang="en-GB" altLang="zh-CN" sz="1400" dirty="0"/>
              <a:t>The AP’s indication could be carried in a broadcast or a unicast frame</a:t>
            </a:r>
            <a:r>
              <a:rPr lang="en-GB" altLang="zh-CN" sz="1400" dirty="0" smtClean="0"/>
              <a:t>.</a:t>
            </a:r>
            <a:endParaRPr lang="en-US" altLang="zh-CN" sz="1400" dirty="0"/>
          </a:p>
          <a:p>
            <a:r>
              <a:rPr lang="en-US" altLang="zh-CN" sz="1800" dirty="0"/>
              <a:t>If multiple Per-STA profiles have the same </a:t>
            </a:r>
            <a:r>
              <a:rPr lang="en-US" altLang="zh-CN" sz="1800" dirty="0">
                <a:solidFill>
                  <a:srgbClr val="0000FF"/>
                </a:solidFill>
              </a:rPr>
              <a:t>Radio ID</a:t>
            </a:r>
            <a:r>
              <a:rPr lang="en-US" altLang="zh-CN" sz="1800" dirty="0"/>
              <a:t>, that means these links share a common physical STA. 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 smtClean="0"/>
              <a:t>Radio ID </a:t>
            </a:r>
            <a:r>
              <a:rPr lang="en-US" altLang="zh-CN" sz="1400" dirty="0"/>
              <a:t>of STA transmitted (Re-)Association Request frame is 0 by </a:t>
            </a:r>
            <a:r>
              <a:rPr lang="en-US" altLang="zh-CN" sz="1400" dirty="0" smtClean="0"/>
              <a:t>default. 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The </a:t>
            </a:r>
            <a:r>
              <a:rPr lang="en-US" altLang="zh-CN" sz="1800" dirty="0" smtClean="0"/>
              <a:t>Radio ID also can be used in the following operations</a:t>
            </a:r>
          </a:p>
          <a:p>
            <a:pPr lvl="1"/>
            <a:r>
              <a:rPr lang="en-US" altLang="zh-CN" sz="1800" dirty="0"/>
              <a:t>Giving more information to AP to </a:t>
            </a:r>
            <a:r>
              <a:rPr lang="en-GB" altLang="zh-CN" sz="1800" dirty="0" smtClean="0"/>
              <a:t>decide </a:t>
            </a:r>
            <a:r>
              <a:rPr lang="en-GB" altLang="zh-CN" sz="1800" dirty="0"/>
              <a:t>the TID-to-link mapping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at association time or later</a:t>
            </a:r>
          </a:p>
          <a:p>
            <a:pPr lvl="1"/>
            <a:r>
              <a:rPr lang="en-US" altLang="zh-CN" sz="1800" dirty="0"/>
              <a:t>There is a need to distinguish affiliated STAs especially if only one MAC address for a non-AP MLD is adopted by 11be group in the future </a:t>
            </a:r>
            <a:r>
              <a:rPr lang="en-US" altLang="zh-CN" sz="1800" dirty="0" smtClean="0"/>
              <a:t>[2]. </a:t>
            </a:r>
            <a:endParaRPr lang="en-US" altLang="zh-CN" sz="1800" dirty="0"/>
          </a:p>
          <a:p>
            <a:pPr lvl="1"/>
            <a:r>
              <a:rPr lang="en-GB" altLang="zh-CN" sz="1800" dirty="0" smtClean="0"/>
              <a:t>Change the STA-AP mapping at the association time or later [3]. </a:t>
            </a:r>
            <a:endParaRPr lang="en-US" altLang="zh-CN" sz="1800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3465" y="1658356"/>
            <a:ext cx="8206680" cy="1763498"/>
          </a:xfrm>
        </p:spPr>
        <p:txBody>
          <a:bodyPr/>
          <a:lstStyle/>
          <a:p>
            <a:r>
              <a:rPr lang="en-GB" altLang="zh-CN" sz="2000" dirty="0" smtClean="0"/>
              <a:t>Example. Change </a:t>
            </a:r>
            <a:r>
              <a:rPr lang="en-GB" altLang="zh-CN" sz="2000" dirty="0"/>
              <a:t>the STA-AP mapping at the association </a:t>
            </a:r>
            <a:r>
              <a:rPr lang="en-GB" altLang="zh-CN" sz="2000" dirty="0" smtClean="0"/>
              <a:t>time</a:t>
            </a:r>
          </a:p>
          <a:p>
            <a:pPr lvl="1"/>
            <a:r>
              <a:rPr lang="en-GB" altLang="zh-CN" sz="1600" dirty="0" smtClean="0"/>
              <a:t>Assuming that AP MLD has </a:t>
            </a:r>
            <a:r>
              <a:rPr lang="en-US" altLang="zh-CN" sz="1600" dirty="0" smtClean="0"/>
              <a:t>three</a:t>
            </a:r>
            <a:r>
              <a:rPr lang="en-GB" altLang="zh-CN" sz="1600" dirty="0" smtClean="0"/>
              <a:t> links, which respectively operates at 2.4 GHz (corresponding link 1), 5 GHz</a:t>
            </a:r>
            <a:r>
              <a:rPr lang="en-US" altLang="zh-CN" sz="1600" dirty="0" smtClean="0"/>
              <a:t> </a:t>
            </a:r>
            <a:r>
              <a:rPr lang="en-GB" altLang="zh-CN" sz="1600" dirty="0" smtClean="0"/>
              <a:t>(corresponding </a:t>
            </a:r>
            <a:r>
              <a:rPr lang="en-GB" altLang="zh-CN" sz="1600" dirty="0"/>
              <a:t>link </a:t>
            </a:r>
            <a:r>
              <a:rPr lang="en-GB" altLang="zh-CN" sz="1600" dirty="0" smtClean="0"/>
              <a:t>2) and 6 GHz </a:t>
            </a:r>
            <a:r>
              <a:rPr lang="en-GB" altLang="zh-CN" sz="1600" dirty="0"/>
              <a:t>(corresponding link </a:t>
            </a:r>
            <a:r>
              <a:rPr lang="en-GB" altLang="zh-CN" sz="1600" dirty="0" smtClean="0"/>
              <a:t>3)</a:t>
            </a:r>
          </a:p>
          <a:p>
            <a:pPr lvl="1"/>
            <a:r>
              <a:rPr lang="en-GB" altLang="zh-CN" sz="1600" dirty="0" smtClean="0"/>
              <a:t>Non-AP MLD has </a:t>
            </a:r>
            <a:r>
              <a:rPr lang="en-US" altLang="zh-CN" sz="1600" dirty="0" smtClean="0"/>
              <a:t>three </a:t>
            </a:r>
            <a:r>
              <a:rPr lang="en-GB" altLang="zh-CN" sz="1600" dirty="0" smtClean="0"/>
              <a:t>switchable radios which can operate at </a:t>
            </a:r>
            <a:r>
              <a:rPr lang="en-GB" altLang="zh-CN" sz="1600" dirty="0"/>
              <a:t>2.4 GHz, </a:t>
            </a:r>
            <a:r>
              <a:rPr lang="en-GB" altLang="zh-CN" sz="1600" dirty="0" smtClean="0"/>
              <a:t>5 GHz </a:t>
            </a:r>
            <a:r>
              <a:rPr lang="en-GB" altLang="zh-CN" sz="1600" dirty="0"/>
              <a:t>and 6 </a:t>
            </a:r>
            <a:r>
              <a:rPr lang="en-GB" altLang="zh-CN" sz="1600" dirty="0" smtClean="0"/>
              <a:t>GHz, but with different capabilities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2055448" y="3858116"/>
            <a:ext cx="0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>
            <a:off x="3855648" y="3887785"/>
            <a:ext cx="0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3761660" y="4007501"/>
            <a:ext cx="174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Request to setup the following links: </a:t>
            </a:r>
          </a:p>
          <a:p>
            <a:pPr algn="ctr"/>
            <a:r>
              <a:rPr lang="en-US" altLang="zh-CN" dirty="0" smtClean="0"/>
              <a:t> &lt;Link 1, Radio 1&gt;,</a:t>
            </a:r>
          </a:p>
          <a:p>
            <a:pPr algn="ctr"/>
            <a:r>
              <a:rPr lang="en-US" altLang="zh-CN" dirty="0" smtClean="0"/>
              <a:t>&lt;Link 2, Radio 2&gt;, </a:t>
            </a:r>
          </a:p>
          <a:p>
            <a:pPr algn="ctr"/>
            <a:r>
              <a:rPr lang="en-US" altLang="zh-CN" dirty="0" smtClean="0"/>
              <a:t>&lt;Link 3, Radio 3&gt;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2065264" y="4278886"/>
            <a:ext cx="1790384" cy="3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 flipH="1">
            <a:off x="2055447" y="5433301"/>
            <a:ext cx="1803848" cy="369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文本框 20"/>
          <p:cNvSpPr txBox="1"/>
          <p:nvPr/>
        </p:nvSpPr>
        <p:spPr>
          <a:xfrm>
            <a:off x="1520333" y="3519318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3515754" y="3550858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 MLD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 rot="716500">
            <a:off x="2133337" y="4179420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Request </a:t>
            </a:r>
          </a:p>
        </p:txBody>
      </p:sp>
      <p:sp>
        <p:nvSpPr>
          <p:cNvPr id="31" name="矩形 30"/>
          <p:cNvSpPr/>
          <p:nvPr/>
        </p:nvSpPr>
        <p:spPr>
          <a:xfrm rot="20902906">
            <a:off x="2030676" y="5341543"/>
            <a:ext cx="1853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Response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761660" y="5106136"/>
            <a:ext cx="174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Accept to setup the following links: </a:t>
            </a:r>
          </a:p>
          <a:p>
            <a:pPr algn="ctr"/>
            <a:r>
              <a:rPr lang="en-US" altLang="zh-CN" dirty="0" smtClean="0"/>
              <a:t> &lt;Link 1, Radio 1&gt;,</a:t>
            </a:r>
          </a:p>
          <a:p>
            <a:pPr algn="ctr"/>
            <a:r>
              <a:rPr lang="en-US" altLang="zh-CN" dirty="0" smtClean="0"/>
              <a:t>&lt;Link 2, Radio 3&gt;,</a:t>
            </a:r>
          </a:p>
          <a:p>
            <a:pPr algn="ctr"/>
            <a:r>
              <a:rPr lang="en-US" altLang="zh-CN" dirty="0" smtClean="0"/>
              <a:t>&lt;Link 3, </a:t>
            </a:r>
            <a:r>
              <a:rPr lang="en-US" altLang="zh-CN" dirty="0"/>
              <a:t>Radio </a:t>
            </a:r>
            <a:r>
              <a:rPr lang="en-US" altLang="zh-CN" dirty="0" smtClean="0"/>
              <a:t>2&gt;</a:t>
            </a:r>
            <a:endParaRPr lang="en-US" altLang="zh-CN" dirty="0"/>
          </a:p>
        </p:txBody>
      </p:sp>
      <p:sp>
        <p:nvSpPr>
          <p:cNvPr id="33" name="文本框 32"/>
          <p:cNvSpPr txBox="1"/>
          <p:nvPr/>
        </p:nvSpPr>
        <p:spPr>
          <a:xfrm>
            <a:off x="5795399" y="4394410"/>
            <a:ext cx="2975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&lt;Link ID, Radio ID&gt; can makes the STA-AP mapping very clearly and allow AP MLD to decide an optimal STA-AP </a:t>
            </a:r>
            <a:r>
              <a:rPr lang="en-US" altLang="zh-CN" sz="1600" dirty="0">
                <a:solidFill>
                  <a:srgbClr val="FF0000"/>
                </a:solidFill>
              </a:rPr>
              <a:t>mapping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Management </a:t>
            </a:r>
            <a:r>
              <a:rPr lang="en-US" altLang="zh-CN" dirty="0"/>
              <a:t>and </a:t>
            </a:r>
            <a:r>
              <a:rPr lang="en-US" altLang="zh-CN" dirty="0" smtClean="0"/>
              <a:t>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power management of each non-transmitting link after the multi-link setup</a:t>
            </a:r>
          </a:p>
          <a:p>
            <a:pPr lvl="1"/>
            <a:r>
              <a:rPr lang="en-US" altLang="zh-CN" sz="1800" dirty="0" smtClean="0"/>
              <a:t>Active mode</a:t>
            </a:r>
          </a:p>
          <a:p>
            <a:pPr lvl="1"/>
            <a:r>
              <a:rPr lang="en-US" altLang="zh-CN" sz="1800" dirty="0" smtClean="0"/>
              <a:t>Power save mode and its power state is doze by default</a:t>
            </a:r>
          </a:p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helpful to reduce the latency of the delay-sensitive traffic when the non-AP MLD is roaming to a new AP MLD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1. </a:t>
            </a:r>
            <a:r>
              <a:rPr lang="en-US" altLang="zh-CN" sz="1800" dirty="0"/>
              <a:t>Capability Information is MLD-level</a:t>
            </a:r>
          </a:p>
          <a:p>
            <a:pPr lvl="1"/>
            <a:r>
              <a:rPr lang="en-US" altLang="zh-CN" sz="1800" dirty="0" smtClean="0"/>
              <a:t>Option 2. </a:t>
            </a:r>
            <a:r>
              <a:rPr lang="en-US" altLang="zh-CN" sz="1800" dirty="0"/>
              <a:t>Capability Information is link-level</a:t>
            </a:r>
          </a:p>
          <a:p>
            <a:pPr lvl="2"/>
            <a:r>
              <a:rPr lang="en-US" altLang="zh-CN" dirty="0"/>
              <a:t>But the values of some subfields in Capability Information field 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00808"/>
            <a:ext cx="7772400" cy="4176464"/>
          </a:xfrm>
        </p:spPr>
        <p:txBody>
          <a:bodyPr/>
          <a:lstStyle/>
          <a:p>
            <a:r>
              <a:rPr lang="en-US" altLang="zh-CN" dirty="0" smtClean="0"/>
              <a:t>In the </a:t>
            </a:r>
            <a:r>
              <a:rPr lang="en-US" altLang="zh-CN" dirty="0" smtClean="0"/>
              <a:t>current Spec.</a:t>
            </a:r>
            <a:r>
              <a:rPr lang="en-US" altLang="zh-CN" dirty="0" smtClean="0"/>
              <a:t>, </a:t>
            </a:r>
            <a:r>
              <a:rPr lang="en-US" altLang="zh-CN" dirty="0" smtClean="0"/>
              <a:t>the AP MLD maybe </a:t>
            </a:r>
            <a:r>
              <a:rPr lang="en-US" altLang="zh-CN" dirty="0" smtClean="0"/>
              <a:t>accept or </a:t>
            </a:r>
            <a:r>
              <a:rPr lang="en-US" altLang="zh-CN" dirty="0" smtClean="0"/>
              <a:t>reject </a:t>
            </a:r>
            <a:r>
              <a:rPr lang="en-US" altLang="zh-CN" dirty="0" smtClean="0"/>
              <a:t>some requested </a:t>
            </a:r>
            <a:r>
              <a:rPr lang="en-US" altLang="zh-CN" dirty="0" smtClean="0"/>
              <a:t>links with one of the following Status Code values: </a:t>
            </a:r>
            <a:endParaRPr lang="en-US" altLang="zh-CN" dirty="0" smtClean="0"/>
          </a:p>
          <a:p>
            <a:pPr lvl="1"/>
            <a:r>
              <a:rPr lang="en-US" altLang="zh-CN" sz="1800" dirty="0" smtClean="0"/>
              <a:t>0:   SUCCESS</a:t>
            </a:r>
            <a:endParaRPr lang="en-US" altLang="zh-CN" sz="1800" b="0" dirty="0" smtClean="0"/>
          </a:p>
          <a:p>
            <a:pPr lvl="1"/>
            <a:r>
              <a:rPr lang="en-US" altLang="zh-CN" sz="1800" b="0" dirty="0" smtClean="0"/>
              <a:t>1:   REFUSED_REASON_UNSPECIFIED</a:t>
            </a:r>
          </a:p>
          <a:p>
            <a:pPr lvl="1"/>
            <a:r>
              <a:rPr lang="en-US" altLang="zh-CN" sz="1800" b="0" dirty="0" smtClean="0"/>
              <a:t>10: REFUSED_CAPABILITIES_MISMATCH</a:t>
            </a:r>
          </a:p>
          <a:p>
            <a:pPr lvl="1"/>
            <a:r>
              <a:rPr lang="en-US" altLang="zh-CN" sz="1800" dirty="0"/>
              <a:t>18: REFUSED_BASIC_RATES_MISMATCH</a:t>
            </a:r>
          </a:p>
          <a:p>
            <a:pPr lvl="1"/>
            <a:r>
              <a:rPr lang="en-US" altLang="zh-CN" sz="1800" dirty="0"/>
              <a:t>30: REFUSED_TEMPORARILY</a:t>
            </a:r>
          </a:p>
          <a:p>
            <a:pPr lvl="1"/>
            <a:r>
              <a:rPr lang="en-US" altLang="zh-CN" sz="1800" b="0" dirty="0" smtClean="0"/>
              <a:t>92: REFUSED_EXTERNAL_REASON</a:t>
            </a:r>
          </a:p>
          <a:p>
            <a:pPr lvl="1"/>
            <a:r>
              <a:rPr lang="en-US" altLang="zh-CN" sz="1800" b="0" dirty="0" smtClean="0"/>
              <a:t>93: REFUSED_AP_OUT_OF_MEMORY</a:t>
            </a:r>
          </a:p>
          <a:p>
            <a:pPr lvl="1"/>
            <a:r>
              <a:rPr lang="en-US" altLang="zh-CN" sz="1800" b="0" dirty="0" smtClean="0"/>
              <a:t>94: REJECTED_EMERGENCY_SERVICES_NOT_SUPPORTED</a:t>
            </a:r>
          </a:p>
          <a:p>
            <a:pPr lvl="1"/>
            <a:r>
              <a:rPr lang="en-US" altLang="zh-CN" sz="1800" b="0" dirty="0" smtClean="0"/>
              <a:t>122: GLK_NOT_AUTHORIZED</a:t>
            </a:r>
            <a:endParaRPr lang="en-US" altLang="zh-CN" sz="1800" dirty="0"/>
          </a:p>
          <a:p>
            <a:pPr lvl="1"/>
            <a:endParaRPr lang="en-US" altLang="zh-CN" sz="48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751997" y="6007065"/>
            <a:ext cx="2820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</a:rPr>
              <a:t>Most of them can be link-level. 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Status </a:t>
            </a:r>
            <a:r>
              <a:rPr lang="en-US" altLang="zh-CN" dirty="0" smtClean="0"/>
              <a:t>Code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altLang="zh-CN" sz="2000" dirty="0"/>
              <a:t>Then the AP MLD needs to respectively indicate whether the requested link is set up successfully through a corresponding </a:t>
            </a:r>
            <a:r>
              <a:rPr lang="en-US" altLang="zh-CN" sz="2000" dirty="0">
                <a:solidFill>
                  <a:srgbClr val="0000FF"/>
                </a:solidFill>
              </a:rPr>
              <a:t>Status Code</a:t>
            </a:r>
            <a:r>
              <a:rPr lang="en-US" altLang="zh-CN" sz="2000" dirty="0"/>
              <a:t> subfield</a:t>
            </a:r>
          </a:p>
          <a:p>
            <a:pPr lvl="1"/>
            <a:r>
              <a:rPr lang="en-US" altLang="zh-CN" sz="1800" dirty="0"/>
              <a:t>If the transmitting link is rejected, then the association is considered failed</a:t>
            </a:r>
          </a:p>
          <a:p>
            <a:pPr lvl="1"/>
            <a:r>
              <a:rPr lang="en-US" altLang="zh-CN" sz="1800" dirty="0"/>
              <a:t>If the transmitting link is accepted and all of non-transmitting links are rejected, then the STA-level association is considered successful</a:t>
            </a:r>
          </a:p>
          <a:p>
            <a:pPr lvl="1"/>
            <a:r>
              <a:rPr lang="en-US" altLang="zh-CN" sz="1800" dirty="0"/>
              <a:t>If the transmitting link is accepted and at least one of non-transmitting links is accepted, then the MLD-level association is considered successful</a:t>
            </a:r>
            <a:endParaRPr lang="en-US" altLang="zh-CN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34" y="4417175"/>
            <a:ext cx="7442479" cy="20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119424</TotalTime>
  <Words>1246</Words>
  <Application>Microsoft Office PowerPoint</Application>
  <PresentationFormat>全屏显示(4:3)</PresentationFormat>
  <Paragraphs>146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Discussion on Multi-link Setup</vt:lpstr>
      <vt:lpstr>Introduction</vt:lpstr>
      <vt:lpstr>Scenario Considered</vt:lpstr>
      <vt:lpstr>Proposal</vt:lpstr>
      <vt:lpstr>Radio ID</vt:lpstr>
      <vt:lpstr>Radio ID (Cont.)</vt:lpstr>
      <vt:lpstr>Power Management and Capability Information</vt:lpstr>
      <vt:lpstr>Status Code</vt:lpstr>
      <vt:lpstr>Status Code (Cont.)</vt:lpstr>
      <vt:lpstr>Link Recommendation</vt:lpstr>
      <vt:lpstr>Conclusion</vt:lpstr>
      <vt:lpstr>SP 1</vt:lpstr>
      <vt:lpstr>SP 2</vt:lpstr>
      <vt:lpstr>SP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2752</cp:revision>
  <cp:lastPrinted>1998-02-10T13:28:06Z</cp:lastPrinted>
  <dcterms:created xsi:type="dcterms:W3CDTF">2004-12-02T14:01:45Z</dcterms:created>
  <dcterms:modified xsi:type="dcterms:W3CDTF">2021-01-21T03:35:03Z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(3)2EOm4FRYBwDOgZIq3u1VvOL8C+SQBcsgo2ScOEmiDrC508JjYPHA3+j/dpuwfMmDz5iSWsz2
K6eYaEtV8F87L+WikQk6UPCH0cFdmSzJOzVzYPBsOkwl0YyyPNqsSP00GI3o0AbmuSna+jkx
XenBwNmePovnKfmNUAU32wCTybTsbI3L2dH1ht9jkspq1LmQakPk5Dk57QUB8P7mmOsK8zR9
Je0UFEdQLiisjM+svh</vt:lpwstr>
  </property>
  <property fmtid="{D5CDD505-2E9C-101B-9397-08002B2CF9AE}" pid="10" name="_2015_ms_pID_7253431">
    <vt:lpwstr>kgILxAD9t3HRL+mjNkIqGcywwDVx9aRNs/sotP+GQHyqKb7ozxjbDd
1sCasKSqaYpX706yywC+p+vO0eq7NEOHmD0wTsB3jP7iLLnEjANz7DP2KksOzIMMMEXmolTE
dF1XeL4Cio+eTCDRUgQrDl3Us9EPCLJ4pRHagymCkIsvDx2J4echS9KUZC8R5dmSLkz5TVuo
ASQKhGiZkC0G/NKfbdWT5llqkzO4ViaQbYKM</vt:lpwstr>
  </property>
  <property fmtid="{D5CDD505-2E9C-101B-9397-08002B2CF9AE}" pid="11" name="_2015_ms_pID_7253432">
    <vt:lpwstr>Sw==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1611043794</vt:lpwstr>
  </property>
</Properties>
</file>