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2" r:id="rId4"/>
    <p:sldId id="263" r:id="rId5"/>
    <p:sldId id="265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58" d="100"/>
          <a:sy n="58" d="100"/>
        </p:scale>
        <p:origin x="462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802.11-20/1504r0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802.11-20/1504r0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802.11-20/1504r0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802.11-20/1504r0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802.11-20/1504r0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802.11-20/1504r0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802.11-20/1504r0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35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802.11-20/1504r0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802.11-20/1504r0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develop/project/802.11.html" TargetMode="External"/><Relationship Id="rId3" Type="http://schemas.openxmlformats.org/officeDocument/2006/relationships/hyperlink" Target="https://mentor.ieee.org/802.11/dcn/17/11-17-0004-03-0000-revision-par-proposal-tgmd.doc" TargetMode="External"/><Relationship Id="rId7" Type="http://schemas.openxmlformats.org/officeDocument/2006/relationships/hyperlink" Target="https://mentor.ieee.org/802.11/dcn/19/11-19-215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11" TargetMode="External"/><Relationship Id="rId5" Type="http://schemas.openxmlformats.org/officeDocument/2006/relationships/hyperlink" Target="https://mentor.ieee.org/802.11/dcn/17/11-17-0914-13-000m-revmd-wg-cc-comments.xls" TargetMode="External"/><Relationship Id="rId4" Type="http://schemas.openxmlformats.org/officeDocument/2006/relationships/hyperlink" Target="https://mentor.ieee.org/802.11/dcn/17/11-17-0914-06-000m-revmd-wg-cc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TGmd</a:t>
            </a:r>
            <a:r>
              <a:rPr lang="en-GB" dirty="0" smtClean="0"/>
              <a:t> Closing Report </a:t>
            </a:r>
            <a:r>
              <a:rPr lang="en-GB" dirty="0" smtClean="0"/>
              <a:t>September </a:t>
            </a:r>
            <a:r>
              <a:rPr lang="en-GB" dirty="0" smtClean="0"/>
              <a:t>2020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2020-09-17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730382"/>
              </p:ext>
            </p:extLst>
          </p:nvPr>
        </p:nvGraphicFramePr>
        <p:xfrm>
          <a:off x="989013" y="2420938"/>
          <a:ext cx="10112375" cy="245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20938"/>
                        <a:ext cx="10112375" cy="24526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This presentation contains the IEEE 802.11 </a:t>
            </a:r>
            <a:r>
              <a:rPr lang="en-US" altLang="en-US" dirty="0" err="1"/>
              <a:t>TGmd</a:t>
            </a:r>
            <a:r>
              <a:rPr lang="en-US" altLang="en-US" dirty="0"/>
              <a:t> closing report for the </a:t>
            </a:r>
            <a:r>
              <a:rPr lang="en-US" altLang="en-US" dirty="0" smtClean="0"/>
              <a:t>September </a:t>
            </a:r>
            <a:r>
              <a:rPr lang="en-US" altLang="en-US" dirty="0" smtClean="0"/>
              <a:t>2020 session</a:t>
            </a:r>
            <a:r>
              <a:rPr lang="en-US" altLang="en-US" dirty="0" smtClean="0"/>
              <a:t>.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None/>
            </a:pPr>
            <a:r>
              <a:rPr lang="en-US" altLang="en-US" dirty="0" err="1"/>
              <a:t>TGmd</a:t>
            </a:r>
            <a:r>
              <a:rPr lang="en-US" altLang="en-US" dirty="0"/>
              <a:t> is operating as the Comment Resolution Committee for P802.11REVmd.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Completed this week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Completed </a:t>
            </a:r>
            <a:r>
              <a:rPr lang="en-US" altLang="ja-JP" dirty="0"/>
              <a:t>comment resolution of </a:t>
            </a:r>
            <a:r>
              <a:rPr lang="en-US" altLang="ja-JP" dirty="0" smtClean="0"/>
              <a:t> the 82 comments </a:t>
            </a:r>
            <a:r>
              <a:rPr lang="en-US" altLang="ja-JP" dirty="0"/>
              <a:t>received in </a:t>
            </a:r>
            <a:r>
              <a:rPr lang="en-US" altLang="ja-JP" dirty="0" smtClean="0"/>
              <a:t>the initial </a:t>
            </a:r>
            <a:r>
              <a:rPr lang="en-US" altLang="ja-JP" dirty="0" smtClean="0"/>
              <a:t>Standards Association (SA) </a:t>
            </a:r>
            <a:r>
              <a:rPr lang="en-US" altLang="ja-JP" dirty="0" smtClean="0"/>
              <a:t>r</a:t>
            </a:r>
            <a:r>
              <a:rPr lang="en-US" altLang="ja-JP" dirty="0" smtClean="0"/>
              <a:t>ecirculation ballot. </a:t>
            </a:r>
          </a:p>
          <a:p>
            <a:pPr>
              <a:defRPr/>
            </a:pPr>
            <a:r>
              <a:rPr lang="en-US" altLang="ja-JP" dirty="0" smtClean="0"/>
              <a:t>Approved Motion for 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SA recirculation ballot</a:t>
            </a:r>
          </a:p>
          <a:p>
            <a:pPr>
              <a:defRPr/>
            </a:pPr>
            <a:r>
              <a:rPr lang="en-US" altLang="ja-JP" dirty="0" smtClean="0"/>
              <a:t>Approved report for requesting conditional approval to forward P802.11REVmd to </a:t>
            </a:r>
            <a:r>
              <a:rPr lang="en-US" altLang="ja-JP" dirty="0" err="1" smtClean="0"/>
              <a:t>RevCom</a:t>
            </a:r>
            <a:r>
              <a:rPr lang="en-US" altLang="ja-JP" dirty="0" smtClean="0"/>
              <a:t> </a:t>
            </a:r>
          </a:p>
          <a:p>
            <a:pPr>
              <a:defRPr/>
            </a:pPr>
            <a:r>
              <a:rPr lang="en-US" altLang="ja-JP" dirty="0" smtClean="0"/>
              <a:t>Re-affirmed </a:t>
            </a:r>
            <a:r>
              <a:rPr lang="en-US" altLang="ja-JP" dirty="0" err="1" smtClean="0"/>
              <a:t>TGmd</a:t>
            </a:r>
            <a:r>
              <a:rPr lang="en-US" altLang="ja-JP" dirty="0" smtClean="0"/>
              <a:t> Vice </a:t>
            </a:r>
            <a:r>
              <a:rPr lang="en-US" altLang="ja-JP" dirty="0" smtClean="0"/>
              <a:t>C</a:t>
            </a:r>
            <a:r>
              <a:rPr lang="en-US" altLang="ja-JP" dirty="0" smtClean="0"/>
              <a:t>hairs, Mark Hamilton and Michael </a:t>
            </a:r>
            <a:r>
              <a:rPr lang="en-US" altLang="ja-JP" dirty="0" err="1" smtClean="0"/>
              <a:t>Montemurro</a:t>
            </a:r>
            <a:r>
              <a:rPr lang="en-US" altLang="ja-JP" dirty="0" smtClean="0"/>
              <a:t>, and secretary, Jon Rosdahl</a:t>
            </a:r>
            <a:endParaRPr lang="en-US" altLang="ja-JP" dirty="0"/>
          </a:p>
          <a:p>
            <a:r>
              <a:rPr lang="en-US" dirty="0" smtClean="0"/>
              <a:t>Agenda &amp; motions: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https://mentor.ieee.org/802.11/dcn/20/11-20-1366-06-000m-2020-september-interim-tgmd-agenda.pptx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P802.11REVmd SA Ballot Results to date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2020</a:t>
            </a:r>
            <a:endParaRPr lang="en-GB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713448"/>
              </p:ext>
            </p:extLst>
          </p:nvPr>
        </p:nvGraphicFramePr>
        <p:xfrm>
          <a:off x="2103969" y="1981198"/>
          <a:ext cx="7535331" cy="392317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56253"/>
                <a:gridCol w="2568221"/>
                <a:gridCol w="573752"/>
                <a:gridCol w="573752"/>
                <a:gridCol w="409823"/>
                <a:gridCol w="409823"/>
                <a:gridCol w="409823"/>
                <a:gridCol w="573752"/>
                <a:gridCol w="418827"/>
                <a:gridCol w="641305"/>
              </a:tblGrid>
              <a:tr h="10102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2842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 Dec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P802.11REVmd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</a:tr>
              <a:tr h="52842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04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P802.11REVmd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</a:tr>
              <a:tr h="555049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As of 17 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Sept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154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smtClean="0">
                          <a:latin typeface="Arial" pitchFamily="34" charset="0"/>
                          <a:cs typeface="Arial" pitchFamily="34" charset="0"/>
                        </a:rPr>
                        <a:t>145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6010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TBD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SA 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P802.11REVmd 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draft 5.0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55049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Left Arrow 9"/>
          <p:cNvSpPr/>
          <p:nvPr/>
        </p:nvSpPr>
        <p:spPr bwMode="auto">
          <a:xfrm>
            <a:off x="9793816" y="4038600"/>
            <a:ext cx="1636184" cy="533400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schedule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November 2018 –D2.0 WGLB Recirculation 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May 2019 – MEC/MDR done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September </a:t>
            </a:r>
            <a:r>
              <a:rPr lang="en-US" altLang="en-US" dirty="0"/>
              <a:t>2019 – D3.0 WGLB Recirculation LB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September </a:t>
            </a:r>
            <a:r>
              <a:rPr lang="en-US" altLang="en-US" dirty="0"/>
              <a:t>2019 – Form SB Pool </a:t>
            </a:r>
            <a:r>
              <a:rPr lang="en-US" altLang="en-US" dirty="0" smtClean="0"/>
              <a:t> - Closed </a:t>
            </a:r>
            <a:r>
              <a:rPr lang="en-US" altLang="en-US" dirty="0" smtClean="0"/>
              <a:t>2019-10-11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December </a:t>
            </a:r>
            <a:r>
              <a:rPr lang="en-US" altLang="en-US" dirty="0"/>
              <a:t>2019 – Initial SB D3.0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August </a:t>
            </a:r>
            <a:r>
              <a:rPr lang="en-US" altLang="en-US" dirty="0"/>
              <a:t>2020– Recirculation SB </a:t>
            </a:r>
            <a:r>
              <a:rPr lang="en-US" altLang="en-US" dirty="0" smtClean="0"/>
              <a:t>D4.0</a:t>
            </a:r>
            <a:br>
              <a:rPr lang="en-US" altLang="en-US" dirty="0" smtClean="0"/>
            </a:b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October </a:t>
            </a:r>
            <a:r>
              <a:rPr lang="en-US" altLang="en-US" dirty="0"/>
              <a:t>2020 – </a:t>
            </a:r>
            <a:r>
              <a:rPr lang="en-US" altLang="en-US" dirty="0" smtClean="0"/>
              <a:t>EC </a:t>
            </a:r>
            <a:r>
              <a:rPr lang="en-US" altLang="en-US" dirty="0"/>
              <a:t>approval </a:t>
            </a:r>
            <a:r>
              <a:rPr lang="en-US" altLang="en-US" dirty="0" smtClean="0"/>
              <a:t>to forward to </a:t>
            </a:r>
            <a:r>
              <a:rPr lang="en-US" altLang="en-US" dirty="0" err="1" smtClean="0"/>
              <a:t>RevCom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December </a:t>
            </a:r>
            <a:r>
              <a:rPr lang="en-US" altLang="en-US" dirty="0"/>
              <a:t>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2020</a:t>
            </a:r>
            <a:endParaRPr lang="en-GB"/>
          </a:p>
        </p:txBody>
      </p:sp>
      <p:sp>
        <p:nvSpPr>
          <p:cNvPr id="7" name="Left Arrow 6"/>
          <p:cNvSpPr/>
          <p:nvPr/>
        </p:nvSpPr>
        <p:spPr bwMode="auto">
          <a:xfrm>
            <a:off x="9067800" y="4953000"/>
            <a:ext cx="1636184" cy="533400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37120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hlinkClick r:id="rId3"/>
              </a:rPr>
              <a:t>https://mentor.ieee.org/802.11/dcn/17/11-17-0004-03-0000-revision-par-proposal-tgmd.doc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Comment collection: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>
                <a:hlinkClick r:id="rId5"/>
              </a:rPr>
              <a:t>mentor.ieee.org/802.11/dcn/17/11-17-0914-06-000m-revmd-wg-cc-comments.xls </a:t>
            </a:r>
            <a:endParaRPr lang="en-US" altLang="en-US" dirty="0"/>
          </a:p>
          <a:p>
            <a:r>
              <a:rPr lang="en-US" altLang="en-US" dirty="0"/>
              <a:t>LB232, 236, 245 comments </a:t>
            </a:r>
            <a:r>
              <a:rPr lang="en-US" altLang="en-US" dirty="0">
                <a:hlinkClick r:id="rId6"/>
              </a:rPr>
              <a:t>https://mentor.ieee.org/802.11/dcn/18/11-18-0611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SA ballot comments: </a:t>
            </a:r>
            <a:r>
              <a:rPr lang="en-US" altLang="en-US" dirty="0">
                <a:hlinkClick r:id="rId7"/>
              </a:rPr>
              <a:t>https://mentor.ieee.org/802.11/dcn/19/11-19-2156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Approved PAR: </a:t>
            </a:r>
            <a:r>
              <a:rPr lang="en-US" altLang="en-US" dirty="0">
                <a:hlinkClick r:id="rId8"/>
              </a:rPr>
              <a:t>https://standards.ieee.org/develop/project/802.11.html</a:t>
            </a:r>
            <a:r>
              <a:rPr lang="en-US" altLang="en-US" dirty="0"/>
              <a:t> </a:t>
            </a:r>
          </a:p>
          <a:p>
            <a:pPr lvl="1"/>
            <a:r>
              <a:rPr lang="en-US" altLang="en-US" sz="1800" dirty="0"/>
              <a:t>PAR approval: 23-Mar-2017</a:t>
            </a:r>
          </a:p>
          <a:p>
            <a:pPr lvl="1"/>
            <a:r>
              <a:rPr lang="en-US" altLang="en-US" sz="1800" dirty="0"/>
              <a:t>Par Expiration date: 31-Dec-2021</a:t>
            </a: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396</Words>
  <Application>Microsoft Office PowerPoint</Application>
  <PresentationFormat>Widescreen</PresentationFormat>
  <Paragraphs>114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TGmd Closing Report September 2020</vt:lpstr>
      <vt:lpstr>Abstract</vt:lpstr>
      <vt:lpstr>Work Completed this week</vt:lpstr>
      <vt:lpstr>P802.11REVmd SA Ballot Results to date</vt:lpstr>
      <vt:lpstr>Current schedule</vt:lpstr>
      <vt:lpstr>References</vt:lpstr>
    </vt:vector>
  </TitlesOfParts>
  <Company>Hewlett Packard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TGmd Closing Report January 2020</dc:title>
  <dc:subject>2019 November TGmd Closing Report</dc:subject>
  <dc:creator>Stanley, Dorothy</dc:creator>
  <cp:keywords>11-20-1504/r0</cp:keywords>
  <cp:lastModifiedBy>Stanley, Dorothy</cp:lastModifiedBy>
  <cp:revision>15</cp:revision>
  <cp:lastPrinted>1601-01-01T00:00:00Z</cp:lastPrinted>
  <dcterms:created xsi:type="dcterms:W3CDTF">2019-09-19T09:55:13Z</dcterms:created>
  <dcterms:modified xsi:type="dcterms:W3CDTF">2020-09-18T03:16:54Z</dcterms:modified>
</cp:coreProperties>
</file>