
<file path=[Content_Types].xml><?xml version="1.0" encoding="utf-8"?>
<Types xmlns="http://schemas.openxmlformats.org/package/2006/content-types"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448" r:id="rId2"/>
    <p:sldId id="449" r:id="rId3"/>
    <p:sldId id="451" r:id="rId4"/>
    <p:sldId id="452" r:id="rId5"/>
    <p:sldId id="464" r:id="rId6"/>
    <p:sldId id="466" r:id="rId7"/>
    <p:sldId id="459" r:id="rId8"/>
    <p:sldId id="460" r:id="rId9"/>
  </p:sldIdLst>
  <p:sldSz cx="9144000" cy="6858000" type="screen4x3"/>
  <p:notesSz cx="6934200" cy="92805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14" autoAdjust="0"/>
    <p:restoredTop sz="94771" autoAdjust="0"/>
  </p:normalViewPr>
  <p:slideViewPr>
    <p:cSldViewPr>
      <p:cViewPr varScale="1">
        <p:scale>
          <a:sx n="116" d="100"/>
          <a:sy n="116" d="100"/>
        </p:scale>
        <p:origin x="1536" y="108"/>
      </p:cViewPr>
      <p:guideLst>
        <p:guide orient="horz" pos="2160"/>
        <p:guide pos="2880"/>
      </p:guideLst>
    </p:cSldViewPr>
  </p:slideViewPr>
  <p:outlineViewPr>
    <p:cViewPr>
      <p:scale>
        <a:sx n="50" d="100"/>
        <a:sy n="5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00" d="100"/>
          <a:sy n="100" d="100"/>
        </p:scale>
        <p:origin x="-1608" y="882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597525" y="177800"/>
            <a:ext cx="641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>
              <a:defRPr sz="1400" b="1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smtClean="0"/>
              <a:t>doc.: IEEE 802.11-20/1500r4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95325" y="177800"/>
            <a:ext cx="8270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>
              <a:defRPr sz="1400" b="1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smtClean="0"/>
              <a:t>October 2020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851525" y="8982075"/>
            <a:ext cx="4667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smtClean="0"/>
              <a:t>Dorothy Stanley (HP Enterprise)</a:t>
            </a: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133725" y="8982075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defTabSz="93345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Page </a:t>
            </a:r>
            <a:fld id="{D48B62BC-A010-4F8B-96BC-D75426AA71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078" name="Line 6"/>
          <p:cNvSpPr>
            <a:spLocks noChangeShapeType="1"/>
          </p:cNvSpPr>
          <p:nvPr/>
        </p:nvSpPr>
        <p:spPr bwMode="auto">
          <a:xfrm>
            <a:off x="693738" y="387350"/>
            <a:ext cx="55467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auto">
          <a:xfrm>
            <a:off x="693738" y="8982075"/>
            <a:ext cx="7112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defTabSz="933450">
              <a:defRPr/>
            </a:pPr>
            <a:r>
              <a:rPr lang="en-US"/>
              <a:t>Submission</a:t>
            </a:r>
          </a:p>
        </p:txBody>
      </p:sp>
      <p:sp>
        <p:nvSpPr>
          <p:cNvPr id="3080" name="Line 8"/>
          <p:cNvSpPr>
            <a:spLocks noChangeShapeType="1"/>
          </p:cNvSpPr>
          <p:nvPr/>
        </p:nvSpPr>
        <p:spPr bwMode="auto">
          <a:xfrm>
            <a:off x="693738" y="8970963"/>
            <a:ext cx="57007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60409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640388" y="98425"/>
            <a:ext cx="6413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>
              <a:defRPr sz="1400" b="1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smtClean="0"/>
              <a:t>doc.: IEEE 802.11-20/1500r4</a:t>
            </a: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654050" y="98425"/>
            <a:ext cx="8270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>
              <a:defRPr sz="1400" b="1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smtClean="0"/>
              <a:t>October 2020</a:t>
            </a:r>
            <a:endParaRPr lang="en-US"/>
          </a:p>
        </p:txBody>
      </p:sp>
      <p:sp>
        <p:nvSpPr>
          <p:cNvPr id="358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2525" y="701675"/>
            <a:ext cx="4629150" cy="34686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5" y="4408488"/>
            <a:ext cx="5086350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62" tIns="46038" rIns="93662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357813" y="8985250"/>
            <a:ext cx="923925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5pPr marL="457200" lvl="4" algn="r" defTabSz="933450">
              <a:defRPr>
                <a:latin typeface="Times New Roman" pitchFamily="18" charset="0"/>
              </a:defRPr>
            </a:lvl5pPr>
          </a:lstStyle>
          <a:p>
            <a:pPr lvl="4">
              <a:defRPr/>
            </a:pPr>
            <a:r>
              <a:rPr lang="en-US" smtClean="0"/>
              <a:t>Dorothy Stanley (HP Enterprise)</a:t>
            </a: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222625" y="8985250"/>
            <a:ext cx="512763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Page </a:t>
            </a:r>
            <a:fld id="{D36C3B56-22C2-4F66-8AB0-B76AF03CA8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3900" y="8985250"/>
            <a:ext cx="711200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/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619800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1143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2286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3429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457200" algn="l" defTabSz="93345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802.11-20/1500r4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2020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Dorothy Stanley (HP Enterprise)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D36C3B56-22C2-4F66-8AB0-B76AF03CA8D4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0588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802.11-20/1500r4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2020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Dorothy Stanley (HP Enterprise)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D36C3B56-22C2-4F66-8AB0-B76AF03CA8D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9428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802.11-20/1500r4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2020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Dorothy Stanley (HP Enterprise)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D36C3B56-22C2-4F66-8AB0-B76AF03CA8D4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2308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802.11-20/1500r4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2020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Dorothy Stanley (HP Enterprise)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D36C3B56-22C2-4F66-8AB0-B76AF03CA8D4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4198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CA" smtClean="0"/>
              <a:t>doc.: IEEE 802.11-20/1500r4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October 2020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/>
            <a:r>
              <a:rPr lang="en-CA" smtClean="0"/>
              <a:t>Dorothy Stanley (HP Enterprise)</a:t>
            </a: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CA" smtClean="0"/>
              <a:t>Page </a:t>
            </a:r>
            <a:fld id="{90457F90-05FA-43B5-BE98-57963B7D9E4D}" type="slidenum">
              <a:rPr lang="en-CA" smtClean="0"/>
              <a:pPr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970093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CA" smtClean="0"/>
              <a:t>doc.: IEEE 802.11-20/1500r4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October 2020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/>
            <a:r>
              <a:rPr lang="en-CA" smtClean="0"/>
              <a:t>Dorothy Stanley (HP Enterprise)</a:t>
            </a: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CA" smtClean="0"/>
              <a:t>Page </a:t>
            </a:r>
            <a:fld id="{90457F90-05FA-43B5-BE98-57963B7D9E4D}" type="slidenum">
              <a:rPr lang="en-CA" smtClean="0"/>
              <a:pPr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165682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802.11-20/1500r4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2020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Dorothy Stanley (HP Enterprise)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D36C3B56-22C2-4F66-8AB0-B76AF03CA8D4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037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54113" y="701675"/>
            <a:ext cx="4625975" cy="34686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doc.: IEEE 802.11-20/1500r4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October 2020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lvl="4">
              <a:defRPr/>
            </a:pPr>
            <a:r>
              <a:rPr lang="en-US" smtClean="0"/>
              <a:t>Dorothy Stanley (HP Enterprise)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D36C3B56-22C2-4F66-8AB0-B76AF03CA8D4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3397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October 2020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Dorothy Stanley (HP Enterprise)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AAC2FCF9-472E-480D-9073-A73C820427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October 2020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Dorothy Stanley (HP Enterprise)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9BF911EF-6A63-4B80-9E8C-821DDACCB0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85800"/>
            <a:ext cx="19431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5676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October 2020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Dorothy Stanley (HP Enterprise)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80E9D1CA-8036-452B-AA91-FC35ABF003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October 2020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Dorothy Stanley (HP Enterprise)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BD236530-B1A2-4A31-8CA2-AC90596222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October 2020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Dorothy Stanley (HP Enterprise)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93EFE6D4-15D6-44B7-889D-1EDC2778CC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October 2020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Dorothy Stanley (HP Enterprise)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DD3B9A4B-4D42-4642-8694-CB378EB0C8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October 2020</a:t>
            </a:r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Dorothy Stanley (HP Enterprise)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15E8FDAC-4B53-4E5B-8EEC-168720E59B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October 2020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Dorothy Stanley (HP Enterprise)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8E9AA826-2D66-4D95-924A-79AB5FB12E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October 2020</a:t>
            </a:r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Dorothy Stanley (HP Enterprise)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FB3C9980-79DC-43B3-9260-ABCB224AB3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October 2020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Dorothy Stanley (HP Enterprise)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20C135B0-9C00-4A47-A9DD-8577921F7D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October 2020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Dorothy Stanley (HP Enterprise)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ADCDBB2E-8974-4A50-951E-5CD1EEC4EE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85800"/>
            <a:ext cx="7772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6913" y="332601"/>
            <a:ext cx="152836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>
              <a:defRPr sz="1800" b="1"/>
            </a:lvl1pPr>
          </a:lstStyle>
          <a:p>
            <a:pPr>
              <a:defRPr/>
            </a:pPr>
            <a:r>
              <a:rPr lang="en-US" smtClean="0"/>
              <a:t>October 2020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8077200" y="6475413"/>
            <a:ext cx="4667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smtClean="0"/>
              <a:t>Dorothy Stanley (HP Enterprise)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44988" y="6475413"/>
            <a:ext cx="530225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Slide </a:t>
            </a:r>
            <a:fld id="{AC9ADC54-1EAA-451C-9892-A9A864B36D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5047069" y="332601"/>
            <a:ext cx="339843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b">
            <a:spAutoFit/>
          </a:bodyPr>
          <a:lstStyle/>
          <a:p>
            <a:pPr marL="457200" lvl="4" algn="r">
              <a:defRPr/>
            </a:pPr>
            <a:r>
              <a:rPr lang="en-US" sz="1800" b="1" dirty="0"/>
              <a:t>doc.: IEEE </a:t>
            </a:r>
            <a:r>
              <a:rPr lang="en-US" sz="1800" b="1" dirty="0" smtClean="0"/>
              <a:t>802.11-20/1500r5</a:t>
            </a:r>
            <a:endParaRPr lang="en-US" sz="1800" b="1" dirty="0" smtClean="0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685800" y="609600"/>
            <a:ext cx="7772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685800" y="6475413"/>
            <a:ext cx="711200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/>
              <a:t>Submission</a:t>
            </a:r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685800" y="6477000"/>
            <a:ext cx="784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emf"/><Relationship Id="rId4" Type="http://schemas.openxmlformats.org/officeDocument/2006/relationships/oleObject" Target="../embeddings/Microsoft_Word_97_-_2003_Document1.doc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.wmf"/><Relationship Id="rId4" Type="http://schemas.openxmlformats.org/officeDocument/2006/relationships/package" Target="../embeddings/Microsoft_Excel_Worksheet1.xlsx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942566" cy="276999"/>
          </a:xfrm>
        </p:spPr>
        <p:txBody>
          <a:bodyPr/>
          <a:lstStyle/>
          <a:p>
            <a:pPr>
              <a:defRPr/>
            </a:pPr>
            <a:r>
              <a:rPr lang="en-US" smtClean="0"/>
              <a:t>October 2020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662962" y="6475413"/>
            <a:ext cx="1880963" cy="184666"/>
          </a:xfrm>
        </p:spPr>
        <p:txBody>
          <a:bodyPr/>
          <a:lstStyle/>
          <a:p>
            <a:pPr>
              <a:defRPr/>
            </a:pPr>
            <a:r>
              <a:rPr lang="en-US" smtClean="0"/>
              <a:t>Dorothy Stanley (HP Enterprise)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BD236530-B1A2-4A31-8CA2-AC905962223D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9" name="Rectangle 6"/>
          <p:cNvSpPr txBox="1">
            <a:spLocks noChangeArrowheads="1"/>
          </p:cNvSpPr>
          <p:nvPr/>
        </p:nvSpPr>
        <p:spPr>
          <a:xfrm>
            <a:off x="685800" y="1981200"/>
            <a:ext cx="7772400" cy="381000"/>
          </a:xfrm>
          <a:prstGeom prst="rect">
            <a:avLst/>
          </a:prstGeom>
          <a:noFill/>
        </p:spPr>
        <p:txBody>
          <a:bodyPr/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Date: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2020-10-05</a:t>
            </a:r>
          </a:p>
        </p:txBody>
      </p:sp>
      <p:graphicFrame>
        <p:nvGraphicFramePr>
          <p:cNvPr id="10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0828117"/>
              </p:ext>
            </p:extLst>
          </p:nvPr>
        </p:nvGraphicFramePr>
        <p:xfrm>
          <a:off x="685800" y="2971800"/>
          <a:ext cx="7810500" cy="2409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01" name="Document" r:id="rId4" imgW="8324914" imgH="2569408" progId="Word.Document.8">
                  <p:embed/>
                </p:oleObj>
              </mc:Choice>
              <mc:Fallback>
                <p:oleObj name="Document" r:id="rId4" imgW="8324914" imgH="2569408" progId="Word.Document.8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2971800"/>
                        <a:ext cx="7810500" cy="2409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533400" y="2362200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</a:pPr>
            <a:r>
              <a:rPr lang="en-US" sz="2000" b="1" dirty="0"/>
              <a:t>Authors:</a:t>
            </a:r>
            <a:endParaRPr lang="en-US" sz="2000" dirty="0"/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685800" y="685800"/>
            <a:ext cx="7772400" cy="1066800"/>
          </a:xfrm>
          <a:prstGeom prst="rect">
            <a:avLst/>
          </a:prstGeom>
          <a:noFill/>
        </p:spPr>
        <p:txBody>
          <a:bodyPr/>
          <a:lstStyle/>
          <a:p>
            <a:pPr lvl="0" algn="ctr">
              <a:defRPr/>
            </a:pPr>
            <a:r>
              <a:rPr lang="en-US" sz="3200" b="1" kern="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P802.11REVmd Report to EC on Approval to forward draft to </a:t>
            </a:r>
            <a:r>
              <a:rPr lang="en-US" sz="3200" b="1" kern="0" dirty="0" err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RevCom</a:t>
            </a: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Introduction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ea typeface="ＭＳ Ｐゴシック" pitchFamily="34" charset="-128"/>
              </a:rPr>
              <a:t>This document contains the report to the IEEE 802 Executive Committee in support of a request for </a:t>
            </a:r>
            <a:r>
              <a:rPr lang="en-GB" dirty="0" smtClean="0">
                <a:ea typeface="ＭＳ Ｐゴシック" pitchFamily="34" charset="-128"/>
              </a:rPr>
              <a:t>approval </a:t>
            </a:r>
            <a:r>
              <a:rPr lang="en-GB" dirty="0" smtClean="0">
                <a:ea typeface="ＭＳ Ｐゴシック" pitchFamily="34" charset="-128"/>
              </a:rPr>
              <a:t>to send P802.11REVmd Draft 5.0 to </a:t>
            </a:r>
            <a:r>
              <a:rPr lang="en-GB" dirty="0" err="1" smtClean="0">
                <a:ea typeface="ＭＳ Ｐゴシック" pitchFamily="34" charset="-128"/>
              </a:rPr>
              <a:t>RevCom</a:t>
            </a:r>
            <a:r>
              <a:rPr lang="en-GB" dirty="0" smtClean="0">
                <a:ea typeface="ＭＳ Ｐゴシック" pitchFamily="34" charset="-128"/>
              </a:rPr>
              <a:t>.</a:t>
            </a:r>
          </a:p>
          <a:p>
            <a:r>
              <a:rPr lang="en-GB" altLang="ko-KR" dirty="0">
                <a:ea typeface="ＭＳ Ｐゴシック" pitchFamily="34" charset="-128"/>
              </a:rPr>
              <a:t>This document </a:t>
            </a:r>
            <a:r>
              <a:rPr lang="en-GB" altLang="ko-KR" dirty="0" smtClean="0">
                <a:ea typeface="ＭＳ Ｐゴシック" pitchFamily="34" charset="-128"/>
              </a:rPr>
              <a:t>(R2) was </a:t>
            </a:r>
            <a:r>
              <a:rPr lang="en-GB" altLang="ko-KR" dirty="0">
                <a:ea typeface="ＭＳ Ｐゴシック" pitchFamily="34" charset="-128"/>
              </a:rPr>
              <a:t>approved </a:t>
            </a:r>
            <a:r>
              <a:rPr lang="en-GB" altLang="ko-KR" dirty="0" smtClean="0">
                <a:ea typeface="ＭＳ Ｐゴシック" pitchFamily="34" charset="-128"/>
              </a:rPr>
              <a:t>by the 802.11 </a:t>
            </a:r>
            <a:r>
              <a:rPr lang="en-GB" altLang="ko-KR" dirty="0">
                <a:ea typeface="ＭＳ Ｐゴシック" pitchFamily="34" charset="-128"/>
              </a:rPr>
              <a:t>working group on </a:t>
            </a:r>
            <a:r>
              <a:rPr lang="en-GB" altLang="ko-KR" dirty="0" smtClean="0">
                <a:ea typeface="ＭＳ Ｐゴシック" pitchFamily="34" charset="-128"/>
              </a:rPr>
              <a:t>2020-09-18.</a:t>
            </a:r>
            <a:endParaRPr lang="en-GB" altLang="ko-KR" dirty="0">
              <a:ea typeface="ＭＳ Ｐゴシック" pitchFamily="34" charset="-128"/>
            </a:endParaRPr>
          </a:p>
          <a:p>
            <a:pPr lvl="1"/>
            <a:r>
              <a:rPr lang="en-GB" altLang="ko-KR" dirty="0">
                <a:ea typeface="ＭＳ Ｐゴシック" pitchFamily="34" charset="-128"/>
              </a:rPr>
              <a:t>Passed in the Working Group  </a:t>
            </a:r>
            <a:r>
              <a:rPr lang="en-GB" altLang="ko-KR" dirty="0" smtClean="0">
                <a:ea typeface="ＭＳ Ｐゴシック" pitchFamily="34" charset="-128"/>
              </a:rPr>
              <a:t>88 </a:t>
            </a:r>
            <a:r>
              <a:rPr lang="en-GB" altLang="ko-KR" dirty="0">
                <a:ea typeface="ＭＳ Ｐゴシック" pitchFamily="34" charset="-128"/>
              </a:rPr>
              <a:t>yes, 0</a:t>
            </a:r>
            <a:r>
              <a:rPr lang="en-GB" altLang="ko-KR" dirty="0" smtClean="0">
                <a:ea typeface="ＭＳ Ｐゴシック" pitchFamily="34" charset="-128"/>
              </a:rPr>
              <a:t> </a:t>
            </a:r>
            <a:r>
              <a:rPr lang="en-GB" altLang="ko-KR" dirty="0">
                <a:ea typeface="ＭＳ Ｐゴシック" pitchFamily="34" charset="-128"/>
              </a:rPr>
              <a:t>no , 6</a:t>
            </a:r>
            <a:r>
              <a:rPr lang="en-GB" altLang="ko-KR" dirty="0" smtClean="0">
                <a:ea typeface="ＭＳ Ｐゴシック" pitchFamily="34" charset="-128"/>
              </a:rPr>
              <a:t> abstain</a:t>
            </a:r>
          </a:p>
          <a:p>
            <a:r>
              <a:rPr lang="en-US" altLang="ko-KR" dirty="0" smtClean="0">
                <a:ea typeface="ＭＳ Ｐゴシック" pitchFamily="34" charset="-128"/>
              </a:rPr>
              <a:t>R3 </a:t>
            </a:r>
            <a:r>
              <a:rPr lang="en-US" altLang="ko-KR" dirty="0" smtClean="0">
                <a:ea typeface="ＭＳ Ｐゴシック" pitchFamily="34" charset="-128"/>
              </a:rPr>
              <a:t>adds the WG motion results and updated voter, unresolved comments</a:t>
            </a:r>
          </a:p>
          <a:p>
            <a:r>
              <a:rPr lang="en-US" altLang="ko-KR" dirty="0" smtClean="0">
                <a:ea typeface="ＭＳ Ｐゴシック" pitchFamily="34" charset="-128"/>
              </a:rPr>
              <a:t>R4 adds 2</a:t>
            </a:r>
            <a:r>
              <a:rPr lang="en-US" altLang="ko-KR" baseline="30000" dirty="0" smtClean="0">
                <a:ea typeface="ＭＳ Ｐゴシック" pitchFamily="34" charset="-128"/>
              </a:rPr>
              <a:t>nd</a:t>
            </a:r>
            <a:r>
              <a:rPr lang="en-US" altLang="ko-KR" dirty="0" smtClean="0">
                <a:ea typeface="ＭＳ Ｐゴシック" pitchFamily="34" charset="-128"/>
              </a:rPr>
              <a:t> SA recirculation </a:t>
            </a:r>
            <a:r>
              <a:rPr lang="en-US" altLang="ko-KR" dirty="0" smtClean="0">
                <a:ea typeface="ＭＳ Ｐゴシック" pitchFamily="34" charset="-128"/>
              </a:rPr>
              <a:t>results</a:t>
            </a:r>
          </a:p>
          <a:p>
            <a:r>
              <a:rPr lang="en-US" altLang="ko-KR" dirty="0" smtClean="0">
                <a:ea typeface="ＭＳ Ｐゴシック" pitchFamily="34" charset="-128"/>
              </a:rPr>
              <a:t>R5 updates schedule, conditional -&gt; unconditional</a:t>
            </a:r>
            <a:endParaRPr lang="en-GB" altLang="ko-KR" dirty="0" smtClean="0">
              <a:ea typeface="ＭＳ Ｐゴシック" pitchFamily="34" charset="-128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942566" cy="276999"/>
          </a:xfrm>
        </p:spPr>
        <p:txBody>
          <a:bodyPr/>
          <a:lstStyle/>
          <a:p>
            <a:pPr>
              <a:defRPr/>
            </a:pPr>
            <a:r>
              <a:rPr lang="en-US" altLang="ko-KR" smtClean="0"/>
              <a:t>October 2020</a:t>
            </a:r>
            <a:endParaRPr lang="en-US" altLang="ko-K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662961" y="6475413"/>
            <a:ext cx="1880964" cy="184666"/>
          </a:xfrm>
        </p:spPr>
        <p:txBody>
          <a:bodyPr/>
          <a:lstStyle/>
          <a:p>
            <a:pPr>
              <a:defRPr/>
            </a:pPr>
            <a:r>
              <a:rPr lang="en-US" altLang="ko-KR" smtClean="0"/>
              <a:t>Dorothy Stanley (HP Enterprise)</a:t>
            </a:r>
            <a:endParaRPr lang="en-US" altLang="ko-K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FB3C9980-79DC-43B3-9260-ABCB224AB3D0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ea typeface="ＭＳ Ｐゴシック" pitchFamily="34" charset="-128"/>
              </a:rPr>
              <a:t>Standards Association (SA) Ballot Results – P802.11REVmd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942566" cy="276999"/>
          </a:xfrm>
        </p:spPr>
        <p:txBody>
          <a:bodyPr/>
          <a:lstStyle/>
          <a:p>
            <a:pPr>
              <a:defRPr/>
            </a:pPr>
            <a:r>
              <a:rPr lang="en-US" altLang="ko-KR" smtClean="0"/>
              <a:t>October 2020</a:t>
            </a:r>
            <a:endParaRPr lang="en-US" altLang="ko-K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662961" y="6475413"/>
            <a:ext cx="1880964" cy="184666"/>
          </a:xfrm>
        </p:spPr>
        <p:txBody>
          <a:bodyPr/>
          <a:lstStyle/>
          <a:p>
            <a:pPr>
              <a:defRPr/>
            </a:pPr>
            <a:r>
              <a:rPr lang="en-US" altLang="ko-KR" smtClean="0"/>
              <a:t>Dorothy Stanley (HP Enterprise)</a:t>
            </a:r>
            <a:endParaRPr lang="en-US" altLang="ko-K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8E9AA826-2D66-4D95-924A-79AB5FB12EBD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7660398"/>
              </p:ext>
            </p:extLst>
          </p:nvPr>
        </p:nvGraphicFramePr>
        <p:xfrm>
          <a:off x="1066800" y="1737361"/>
          <a:ext cx="7162800" cy="3846975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908978"/>
                <a:gridCol w="2441254"/>
                <a:gridCol w="545387"/>
                <a:gridCol w="545387"/>
                <a:gridCol w="389562"/>
                <a:gridCol w="389562"/>
                <a:gridCol w="389562"/>
                <a:gridCol w="545387"/>
                <a:gridCol w="398121"/>
                <a:gridCol w="609600"/>
              </a:tblGrid>
              <a:tr h="99059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Ballot Close Date</a:t>
                      </a:r>
                      <a:endParaRPr kumimoji="0" lang="en-GB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Title</a:t>
                      </a:r>
                      <a:endParaRPr kumimoji="0" lang="en-GB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Pool</a:t>
                      </a:r>
                      <a:endParaRPr kumimoji="0" lang="en-GB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vert="eaVert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Return</a:t>
                      </a:r>
                      <a:endParaRPr kumimoji="0" lang="en-GB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vert="eaVert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%Return</a:t>
                      </a:r>
                      <a:endParaRPr kumimoji="0" lang="en-GB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vert="eaVert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Abstain</a:t>
                      </a:r>
                      <a:endParaRPr kumimoji="0" lang="en-GB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vert="eaVert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%Abstain</a:t>
                      </a:r>
                      <a:endParaRPr kumimoji="0" lang="en-GB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vert="eaVert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Approve</a:t>
                      </a:r>
                      <a:endParaRPr kumimoji="0" lang="en-GB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vert="eaVert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Disapprove</a:t>
                      </a:r>
                      <a:endParaRPr kumimoji="0" lang="en-GB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vert="eaVert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%Approve</a:t>
                      </a:r>
                      <a:endParaRPr kumimoji="0" lang="en-GB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vert="eaVert" anchor="ctr" horzOverflow="overflow"/>
                </a:tc>
              </a:tr>
              <a:tr h="228601"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15 Dec 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Initial SA ballot for P802.11REVmd draft 3.0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174</a:t>
                      </a:r>
                      <a:endParaRPr kumimoji="0" 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83</a:t>
                      </a:r>
                    </a:p>
                  </a:txBody>
                  <a:tcPr/>
                </a:tc>
              </a:tr>
              <a:tr h="243841"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04 Sept 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First Recirculation SA</a:t>
                      </a: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GB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Ballot for P802.11REVmd draft 4.0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GB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174</a:t>
                      </a:r>
                      <a:endParaRPr kumimoji="0" 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91</a:t>
                      </a:r>
                    </a:p>
                  </a:txBody>
                  <a:tcPr/>
                </a:tc>
              </a:tr>
              <a:tr h="544268">
                <a:tc>
                  <a:txBody>
                    <a:bodyPr/>
                    <a:lstStyle/>
                    <a:p>
                      <a:r>
                        <a:rPr lang="en-CA" sz="1400" dirty="0" smtClean="0">
                          <a:latin typeface="Arial" pitchFamily="34" charset="0"/>
                          <a:cs typeface="Arial" pitchFamily="34" charset="0"/>
                        </a:rPr>
                        <a:t>16 Sept</a:t>
                      </a:r>
                      <a:endParaRPr lang="en-CA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 pitchFamily="34" charset="0"/>
                          <a:cs typeface="Arial" pitchFamily="34" charset="0"/>
                        </a:rPr>
                        <a:t>Post ballot vote changes to Approve*</a:t>
                      </a:r>
                      <a:r>
                        <a:rPr lang="en-US" sz="1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endParaRPr lang="en-CA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GB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174</a:t>
                      </a:r>
                      <a:endParaRPr lang="en-CA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400" dirty="0" smtClean="0">
                          <a:latin typeface="Arial" pitchFamily="34" charset="0"/>
                          <a:cs typeface="Arial" pitchFamily="34" charset="0"/>
                        </a:rPr>
                        <a:t>154</a:t>
                      </a:r>
                      <a:endParaRPr lang="en-CA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400" smtClean="0">
                          <a:latin typeface="Arial" pitchFamily="34" charset="0"/>
                          <a:cs typeface="Arial" pitchFamily="34" charset="0"/>
                        </a:rPr>
                        <a:t>145</a:t>
                      </a:r>
                      <a:endParaRPr lang="en-CA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400" dirty="0" smtClean="0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n-CA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400" dirty="0" smtClean="0">
                          <a:latin typeface="Arial" pitchFamily="34" charset="0"/>
                          <a:cs typeface="Arial" pitchFamily="34" charset="0"/>
                        </a:rPr>
                        <a:t>97</a:t>
                      </a:r>
                      <a:endParaRPr lang="en-CA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544268">
                <a:tc>
                  <a:txBody>
                    <a:bodyPr/>
                    <a:lstStyle/>
                    <a:p>
                      <a:r>
                        <a:rPr lang="en-CA" sz="1400" dirty="0" smtClean="0">
                          <a:latin typeface="Arial" pitchFamily="34" charset="0"/>
                          <a:cs typeface="Arial" pitchFamily="34" charset="0"/>
                        </a:rPr>
                        <a:t>04 Oct</a:t>
                      </a:r>
                      <a:endParaRPr lang="en-CA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400" dirty="0" smtClean="0">
                          <a:latin typeface="Arial" pitchFamily="34" charset="0"/>
                          <a:cs typeface="Arial" pitchFamily="34" charset="0"/>
                        </a:rPr>
                        <a:t>Second</a:t>
                      </a:r>
                      <a:r>
                        <a:rPr lang="en-CA" sz="1400" baseline="0" dirty="0" smtClean="0">
                          <a:latin typeface="Arial" pitchFamily="34" charset="0"/>
                          <a:cs typeface="Arial" pitchFamily="34" charset="0"/>
                        </a:rPr>
                        <a:t> Recirculation SA Ballot for </a:t>
                      </a:r>
                      <a:r>
                        <a:rPr kumimoji="0" lang="en-GB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P802.11REVmd </a:t>
                      </a:r>
                      <a:r>
                        <a:rPr lang="en-CA" sz="1400" baseline="0" dirty="0" smtClean="0">
                          <a:latin typeface="Arial" pitchFamily="34" charset="0"/>
                          <a:cs typeface="Arial" pitchFamily="34" charset="0"/>
                        </a:rPr>
                        <a:t>draft 5.0</a:t>
                      </a:r>
                      <a:endParaRPr lang="en-CA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GB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174</a:t>
                      </a:r>
                      <a:endParaRPr lang="en-CA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400" dirty="0" smtClean="0">
                          <a:latin typeface="Arial" pitchFamily="34" charset="0"/>
                          <a:cs typeface="Arial" pitchFamily="34" charset="0"/>
                        </a:rPr>
                        <a:t>157</a:t>
                      </a:r>
                      <a:endParaRPr lang="en-CA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400" dirty="0" smtClean="0">
                          <a:latin typeface="Arial" pitchFamily="34" charset="0"/>
                          <a:cs typeface="Arial" pitchFamily="34" charset="0"/>
                        </a:rPr>
                        <a:t>90</a:t>
                      </a:r>
                      <a:endParaRPr lang="en-CA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400" dirty="0" smtClean="0"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en-CA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400" dirty="0" smtClean="0"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en-CA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400" dirty="0" smtClean="0">
                          <a:latin typeface="Arial" pitchFamily="34" charset="0"/>
                          <a:cs typeface="Arial" pitchFamily="34" charset="0"/>
                        </a:rPr>
                        <a:t>148</a:t>
                      </a:r>
                      <a:endParaRPr lang="en-CA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400" dirty="0" smtClean="0"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en-CA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CA" sz="1400" dirty="0" smtClean="0">
                          <a:latin typeface="Arial" pitchFamily="34" charset="0"/>
                          <a:cs typeface="Arial" pitchFamily="34" charset="0"/>
                        </a:rPr>
                        <a:t>97</a:t>
                      </a:r>
                      <a:endParaRPr lang="en-CA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544268">
                <a:tc>
                  <a:txBody>
                    <a:bodyPr/>
                    <a:lstStyle/>
                    <a:p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066800" y="5891375"/>
            <a:ext cx="50864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* Myles, Hervieu, Aboul-Magd, Costa, Goodall, </a:t>
            </a:r>
            <a:r>
              <a:rPr lang="en-US" dirty="0" err="1" smtClean="0"/>
              <a:t>Malinen</a:t>
            </a:r>
            <a:r>
              <a:rPr lang="en-US" dirty="0" smtClean="0"/>
              <a:t>, Kasher, Bims, </a:t>
            </a:r>
            <a:r>
              <a:rPr lang="en-US" dirty="0" err="1" smtClean="0"/>
              <a:t>Seok</a:t>
            </a:r>
            <a:r>
              <a:rPr lang="en-US" dirty="0" smtClean="0"/>
              <a:t>  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800" dirty="0" smtClean="0">
                <a:solidFill>
                  <a:schemeClr val="tx1"/>
                </a:solidFill>
                <a:ea typeface="ＭＳ Ｐゴシック" pitchFamily="34" charset="-128"/>
              </a:rPr>
              <a:t>SA Ballot Comments – P802.11REVmd</a:t>
            </a:r>
            <a:endParaRPr lang="en-US" sz="28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942566" cy="276999"/>
          </a:xfrm>
        </p:spPr>
        <p:txBody>
          <a:bodyPr/>
          <a:lstStyle/>
          <a:p>
            <a:pPr>
              <a:defRPr/>
            </a:pPr>
            <a:r>
              <a:rPr lang="en-US" altLang="ko-KR" smtClean="0"/>
              <a:t>October 2020</a:t>
            </a:r>
            <a:endParaRPr lang="en-US" altLang="ko-K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662961" y="6475413"/>
            <a:ext cx="1880964" cy="184666"/>
          </a:xfrm>
        </p:spPr>
        <p:txBody>
          <a:bodyPr/>
          <a:lstStyle/>
          <a:p>
            <a:pPr>
              <a:defRPr/>
            </a:pPr>
            <a:r>
              <a:rPr lang="en-US" altLang="ko-KR" smtClean="0"/>
              <a:t>Dorothy Stanley (HP Enterprise)</a:t>
            </a:r>
            <a:endParaRPr lang="en-US" altLang="ko-K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8E9AA826-2D66-4D95-924A-79AB5FB12EBD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1659671"/>
              </p:ext>
            </p:extLst>
          </p:nvPr>
        </p:nvGraphicFramePr>
        <p:xfrm>
          <a:off x="1293091" y="1676400"/>
          <a:ext cx="6403109" cy="3899191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914400"/>
                <a:gridCol w="2438400"/>
                <a:gridCol w="3050309"/>
              </a:tblGrid>
              <a:tr h="990599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Ballot Close Date</a:t>
                      </a:r>
                      <a:endParaRPr kumimoji="0" lang="en-GB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Title</a:t>
                      </a:r>
                      <a:endParaRPr kumimoji="0" lang="en-GB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Total Number of Comments received (Yes and No votes)</a:t>
                      </a:r>
                      <a:endParaRPr kumimoji="0" lang="en-GB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anchor="ctr" horzOverflow="overflow"/>
                </a:tc>
              </a:tr>
              <a:tr h="544268"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15 Dec 2019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Initial SA ballot for P802.11REVmd draft 3.0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820  (519T, 301 E)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/>
                </a:tc>
              </a:tr>
              <a:tr h="544268"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04 Sept 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First Recirculation SA</a:t>
                      </a: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GB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Ballot for P802.11REVmd draft 4.0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82 (57 T, 25 E)</a:t>
                      </a: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/>
                </a:tc>
              </a:tr>
              <a:tr h="544268">
                <a:tc>
                  <a:txBody>
                    <a:bodyPr/>
                    <a:lstStyle/>
                    <a:p>
                      <a:r>
                        <a:rPr lang="en-CA" sz="1400" dirty="0" smtClean="0">
                          <a:latin typeface="Arial" pitchFamily="34" charset="0"/>
                          <a:cs typeface="Arial" pitchFamily="34" charset="0"/>
                        </a:rPr>
                        <a:t>04 Oct 2020</a:t>
                      </a:r>
                      <a:endParaRPr lang="en-CA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Second Recirculation SA</a:t>
                      </a:r>
                      <a:r>
                        <a:rPr kumimoji="0" lang="en-GB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</a:t>
                      </a:r>
                      <a:r>
                        <a:rPr kumimoji="0" lang="en-GB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Times New Roman" pitchFamily="18" charset="0"/>
                          <a:cs typeface="Arial" charset="0"/>
                        </a:rPr>
                        <a:t> Ballot for P802.11REVmd draft 5.0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Times New Roman" pitchFamily="18" charset="0"/>
                          <a:cs typeface="Arial" pitchFamily="34" charset="0"/>
                        </a:rPr>
                        <a:t>3 (3 T, 0 E)</a:t>
                      </a:r>
                    </a:p>
                  </a:txBody>
                  <a:tcPr/>
                </a:tc>
              </a:tr>
              <a:tr h="544268">
                <a:tc>
                  <a:txBody>
                    <a:bodyPr/>
                    <a:lstStyle/>
                    <a:p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544268">
                <a:tc>
                  <a:txBody>
                    <a:bodyPr/>
                    <a:lstStyle/>
                    <a:p>
                      <a:endParaRPr lang="en-US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 pitchFamily="18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685800"/>
            <a:ext cx="8496944" cy="1066800"/>
          </a:xfrm>
        </p:spPr>
        <p:txBody>
          <a:bodyPr/>
          <a:lstStyle/>
          <a:p>
            <a:r>
              <a:rPr lang="en-GB" dirty="0" smtClean="0">
                <a:ea typeface="ＭＳ Ｐゴシック" pitchFamily="34" charset="-128"/>
              </a:rPr>
              <a:t>Unsatisfied comments by commenter</a:t>
            </a:r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942566" cy="276999"/>
          </a:xfrm>
        </p:spPr>
        <p:txBody>
          <a:bodyPr/>
          <a:lstStyle/>
          <a:p>
            <a:pPr>
              <a:defRPr/>
            </a:pPr>
            <a:r>
              <a:rPr lang="en-US" altLang="ko-KR" smtClean="0"/>
              <a:t>October 2020</a:t>
            </a:r>
            <a:endParaRPr lang="en-US" altLang="ko-KR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8864462"/>
              </p:ext>
            </p:extLst>
          </p:nvPr>
        </p:nvGraphicFramePr>
        <p:xfrm>
          <a:off x="1312988" y="1752600"/>
          <a:ext cx="7507483" cy="2878068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1506412"/>
                <a:gridCol w="762000"/>
                <a:gridCol w="838200"/>
                <a:gridCol w="762000"/>
                <a:gridCol w="2819400"/>
                <a:gridCol w="819471"/>
              </a:tblGrid>
              <a:tr h="432048"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Voter</a:t>
                      </a:r>
                    </a:p>
                  </a:txBody>
                  <a:tcPr marT="45711" marB="45711" horzOverflow="overflow"/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ko-KR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Initial </a:t>
                      </a:r>
                    </a:p>
                  </a:txBody>
                  <a:tcPr marT="45711" marB="45711" horzOverflow="overflow"/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ko-KR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1st Re</a:t>
                      </a:r>
                    </a:p>
                  </a:txBody>
                  <a:tcPr marT="45711" marB="45711" horzOverflow="overflow"/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ko-KR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</a:t>
                      </a:r>
                      <a:r>
                        <a:rPr kumimoji="0" lang="en-GB" altLang="ko-KR" sz="1600" b="1" i="0" u="none" strike="noStrike" kern="1200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nd</a:t>
                      </a:r>
                      <a:r>
                        <a:rPr kumimoji="0" lang="en-GB" altLang="ko-KR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Re</a:t>
                      </a:r>
                    </a:p>
                  </a:txBody>
                  <a:tcPr marT="45711" marB="45711" horzOverflow="overflow"/>
                </a:tc>
                <a:tc>
                  <a:txBody>
                    <a:bodyPr/>
                    <a:lstStyle/>
                    <a:p>
                      <a:pPr marL="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Comment topic</a:t>
                      </a:r>
                      <a:endParaRPr kumimoji="0" lang="en-GB" altLang="ko-KR" sz="16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T="45711" marB="45711" horzOverflow="overflow"/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Total</a:t>
                      </a:r>
                      <a:endParaRPr kumimoji="0" lang="en-GB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1" marB="45711" horzOverflow="overflow"/>
                </a:tc>
              </a:tr>
              <a:tr h="235210">
                <a:tc>
                  <a:txBody>
                    <a:bodyPr/>
                    <a:lstStyle/>
                    <a:p>
                      <a:endParaRPr lang="en-US" altLang="ko-KR" sz="1600" dirty="0" smtClean="0"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itchFamily="18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/>
                </a:tc>
              </a:tr>
              <a:tr h="18949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0" dirty="0" smtClean="0">
                          <a:latin typeface="Calibri" panose="020F0502020204030204" pitchFamily="34" charset="0"/>
                        </a:rPr>
                        <a:t>Matthew Fischer</a:t>
                      </a:r>
                      <a:endParaRPr lang="ko-KR" altLang="en-US" sz="1600" b="0" dirty="0" smtClean="0"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0</a:t>
                      </a:r>
                      <a:endParaRPr kumimoji="0" lang="en-GB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Additional Block ACK mechanism, Control Response MCS negotiation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2</a:t>
                      </a:r>
                    </a:p>
                  </a:txBody>
                  <a:tcPr/>
                </a:tc>
              </a:tr>
              <a:tr h="2504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0" dirty="0" smtClean="0">
                          <a:latin typeface="Calibri" panose="020F0502020204030204" pitchFamily="34" charset="0"/>
                        </a:rPr>
                        <a:t>Guido Hiertz</a:t>
                      </a:r>
                      <a:endParaRPr lang="ko-KR" altLang="en-US" sz="1600" b="0" dirty="0" smtClean="0"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0</a:t>
                      </a:r>
                      <a:endParaRPr kumimoji="0" lang="en-GB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TXOP limit parameters</a:t>
                      </a: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/>
                </a:tc>
              </a:tr>
              <a:tr h="2504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0" dirty="0" smtClean="0">
                          <a:latin typeface="Calibri" panose="020F0502020204030204" pitchFamily="34" charset="0"/>
                        </a:rPr>
                        <a:t>Joseph Levy</a:t>
                      </a:r>
                      <a:endParaRPr lang="ko-KR" altLang="en-US" sz="1600" b="0" dirty="0" smtClean="0"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0</a:t>
                      </a:r>
                      <a:endParaRPr kumimoji="0" lang="en-GB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Power save, Frame Exchange sequences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9</a:t>
                      </a:r>
                    </a:p>
                  </a:txBody>
                  <a:tcPr/>
                </a:tc>
              </a:tr>
              <a:tr h="2504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600" b="0" dirty="0" smtClean="0">
                          <a:latin typeface="Calibri" panose="020F0502020204030204" pitchFamily="34" charset="0"/>
                        </a:rPr>
                        <a:t>Mark Rison</a:t>
                      </a:r>
                      <a:endParaRPr lang="ko-KR" altLang="en-US" sz="1600" b="0" dirty="0" smtClean="0"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1</a:t>
                      </a:r>
                      <a:endParaRPr kumimoji="0" lang="en-GB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“Many issues in the draft”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1</a:t>
                      </a:r>
                    </a:p>
                  </a:txBody>
                  <a:tcPr/>
                </a:tc>
              </a:tr>
              <a:tr h="2504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600" b="0" dirty="0" smtClean="0"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/>
                </a:tc>
              </a:tr>
              <a:tr h="2504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dirty="0" smtClean="0">
                          <a:latin typeface="Calibri" panose="020F0502020204030204" pitchFamily="34" charset="0"/>
                        </a:rPr>
                        <a:t>TOTAL</a:t>
                      </a:r>
                      <a:endParaRPr lang="ko-KR" altLang="en-US" sz="1800" b="1" dirty="0" smtClean="0"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1</a:t>
                      </a:r>
                      <a:endParaRPr kumimoji="0" lang="en-GB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13</a:t>
                      </a:r>
                    </a:p>
                  </a:txBody>
                  <a:tcPr/>
                </a:tc>
              </a:tr>
              <a:tr h="2504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800" b="1" dirty="0" smtClean="0">
                        <a:latin typeface="Calibri" panose="020F0502020204030204" pitchFamily="34" charset="0"/>
                      </a:endParaRPr>
                    </a:p>
                  </a:txBody>
                  <a:tcPr marL="9525" marR="9525" marT="9525" marB="9525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2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662962" y="6475413"/>
            <a:ext cx="1880963" cy="184666"/>
          </a:xfrm>
        </p:spPr>
        <p:txBody>
          <a:bodyPr/>
          <a:lstStyle/>
          <a:p>
            <a:r>
              <a:rPr lang="en-US" smtClean="0"/>
              <a:t>Dorothy Stanley (HP Enterprise)</a:t>
            </a:r>
            <a:endParaRPr lang="en-CA" dirty="0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4988" y="6475413"/>
            <a:ext cx="530225" cy="182562"/>
          </a:xfrm>
        </p:spPr>
        <p:txBody>
          <a:bodyPr/>
          <a:lstStyle/>
          <a:p>
            <a:r>
              <a:rPr lang="en-CA" dirty="0" smtClean="0"/>
              <a:t>Slide </a:t>
            </a:r>
            <a:fld id="{04DB4A89-15C8-4E45-B125-5017FF6EA3AB}" type="slidenum">
              <a:rPr lang="en-CA" smtClean="0"/>
              <a:pPr/>
              <a:t>5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23987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ea typeface="ＭＳ Ｐゴシック" pitchFamily="34" charset="-128"/>
              </a:rPr>
              <a:t>Unsatisfied comments</a:t>
            </a:r>
            <a:endParaRPr lang="en-CA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85800" y="1981200"/>
            <a:ext cx="3886200" cy="41148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GB" altLang="ko-KR" sz="1800" dirty="0">
                <a:ea typeface="ＭＳ Ｐゴシック" pitchFamily="34" charset="-128"/>
              </a:rPr>
              <a:t>The composite of all unsatisfied comments and the resolutions approved by the comment resolution committee received during </a:t>
            </a:r>
            <a:r>
              <a:rPr lang="en-GB" altLang="ko-KR" sz="1800" dirty="0" smtClean="0">
                <a:ea typeface="ＭＳ Ｐゴシック" pitchFamily="34" charset="-128"/>
              </a:rPr>
              <a:t>SA </a:t>
            </a:r>
            <a:r>
              <a:rPr lang="en-GB" altLang="ko-KR" sz="1800" dirty="0">
                <a:ea typeface="ＭＳ Ｐゴシック" pitchFamily="34" charset="-128"/>
              </a:rPr>
              <a:t>ballot </a:t>
            </a:r>
            <a:r>
              <a:rPr lang="en-GB" altLang="ko-KR" sz="1800" dirty="0" smtClean="0">
                <a:ea typeface="ＭＳ Ｐゴシック" pitchFamily="34" charset="-128"/>
              </a:rPr>
              <a:t>are </a:t>
            </a:r>
            <a:r>
              <a:rPr lang="en-GB" altLang="ko-KR" sz="1800" dirty="0">
                <a:ea typeface="ＭＳ Ｐゴシック" pitchFamily="34" charset="-128"/>
              </a:rPr>
              <a:t>in the embedded document on the right:</a:t>
            </a:r>
          </a:p>
          <a:p>
            <a:pPr lvl="1">
              <a:lnSpc>
                <a:spcPct val="80000"/>
              </a:lnSpc>
            </a:pPr>
            <a:r>
              <a:rPr lang="en-GB" altLang="ko-KR" sz="1600" dirty="0">
                <a:ea typeface="ＭＳ Ｐゴシック" pitchFamily="34" charset="-128"/>
              </a:rPr>
              <a:t>Double click on the icon to </a:t>
            </a:r>
            <a:r>
              <a:rPr lang="en-GB" altLang="ko-KR" sz="1600" dirty="0" smtClean="0">
                <a:ea typeface="ＭＳ Ｐゴシック" pitchFamily="34" charset="-128"/>
              </a:rPr>
              <a:t>open the file</a:t>
            </a:r>
            <a:endParaRPr lang="en-GB" altLang="ko-KR" sz="1600" dirty="0">
              <a:ea typeface="ＭＳ Ｐゴシック" pitchFamily="34" charset="-128"/>
            </a:endParaRPr>
          </a:p>
          <a:p>
            <a:pPr marL="0" indent="0">
              <a:lnSpc>
                <a:spcPct val="80000"/>
              </a:lnSpc>
              <a:buNone/>
            </a:pPr>
            <a:endParaRPr lang="en-GB" sz="1800" dirty="0" smtClean="0">
              <a:ea typeface="ＭＳ Ｐゴシック" pitchFamily="34" charset="-128"/>
            </a:endParaRPr>
          </a:p>
          <a:p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942566" cy="276999"/>
          </a:xfrm>
        </p:spPr>
        <p:txBody>
          <a:bodyPr/>
          <a:lstStyle/>
          <a:p>
            <a:pPr>
              <a:defRPr/>
            </a:pPr>
            <a:r>
              <a:rPr lang="en-US" altLang="ko-KR" smtClean="0"/>
              <a:t>October 2020</a:t>
            </a:r>
            <a:endParaRPr lang="en-US" altLang="ko-K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CA" smtClean="0"/>
              <a:t>Slide </a:t>
            </a:r>
            <a:fld id="{04DB4A89-15C8-4E45-B125-5017FF6EA3AB}" type="slidenum">
              <a:rPr lang="en-CA" smtClean="0"/>
              <a:pPr/>
              <a:t>6</a:t>
            </a:fld>
            <a:endParaRPr lang="en-CA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662962" y="6475413"/>
            <a:ext cx="1880963" cy="184666"/>
          </a:xfrm>
        </p:spPr>
        <p:txBody>
          <a:bodyPr/>
          <a:lstStyle/>
          <a:p>
            <a:r>
              <a:rPr lang="en-US" smtClean="0"/>
              <a:t>Dorothy Stanley (HP Enterprise)</a:t>
            </a:r>
            <a:endParaRPr lang="en-CA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6204068"/>
              </p:ext>
            </p:extLst>
          </p:nvPr>
        </p:nvGraphicFramePr>
        <p:xfrm>
          <a:off x="6205762" y="1828800"/>
          <a:ext cx="914400" cy="81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1" name="Worksheet" showAsIcon="1" r:id="rId4" imgW="914400" imgH="816480" progId="Excel.Sheet.12">
                  <p:embed/>
                </p:oleObj>
              </mc:Choice>
              <mc:Fallback>
                <p:oleObj name="Worksheet" showAsIcon="1" r:id="rId4" imgW="914400" imgH="81648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205762" y="1828800"/>
                        <a:ext cx="914400" cy="8159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46606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Mandatory Coordination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942566" cy="276999"/>
          </a:xfrm>
        </p:spPr>
        <p:txBody>
          <a:bodyPr/>
          <a:lstStyle/>
          <a:p>
            <a:pPr>
              <a:defRPr/>
            </a:pPr>
            <a:r>
              <a:rPr lang="en-US" altLang="ko-KR" smtClean="0"/>
              <a:t>October 2020</a:t>
            </a:r>
            <a:endParaRPr lang="en-US" altLang="ko-K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662961" y="6475413"/>
            <a:ext cx="1880964" cy="184666"/>
          </a:xfrm>
        </p:spPr>
        <p:txBody>
          <a:bodyPr/>
          <a:lstStyle/>
          <a:p>
            <a:pPr>
              <a:defRPr/>
            </a:pPr>
            <a:r>
              <a:rPr lang="en-US" altLang="ko-KR" smtClean="0"/>
              <a:t>Dorothy Stanley (HP Enterprise)</a:t>
            </a:r>
            <a:endParaRPr lang="en-US" altLang="ko-K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DD3B9A4B-4D42-4642-8694-CB378EB0C873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graphicFrame>
        <p:nvGraphicFramePr>
          <p:cNvPr id="10" name="Group 4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569414"/>
              </p:ext>
            </p:extLst>
          </p:nvPr>
        </p:nvGraphicFramePr>
        <p:xfrm>
          <a:off x="685800" y="1575543"/>
          <a:ext cx="7772400" cy="4449764"/>
        </p:xfrm>
        <a:graphic>
          <a:graphicData uri="http://schemas.openxmlformats.org/drawingml/2006/table">
            <a:tbl>
              <a:tblPr/>
              <a:tblGrid>
                <a:gridCol w="3200400"/>
                <a:gridCol w="838200"/>
                <a:gridCol w="1219200"/>
                <a:gridCol w="2514600"/>
              </a:tblGrid>
              <a:tr h="86054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/>
                      </a:r>
                      <a:b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</a:b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Coordination Entity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/>
                      </a:r>
                      <a:b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</a:b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Draft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/>
                      </a:r>
                      <a:b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</a:b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Date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/>
                      </a:r>
                      <a:b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</a:b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Status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alpha val="50000"/>
                      </a:schemeClr>
                    </a:solidFill>
                  </a:tcPr>
                </a:tc>
              </a:tr>
              <a:tr h="100598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IEEE-SA Editorial (MEC)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D3.0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Dec 2019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“Meets all editorial requirements.”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054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Quantities, Units and Letter Symbols  (SCC14)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Not required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213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Terms and Definitions (SCC10)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Not required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054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Registration Authority Committee (RAC)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D4.0</a:t>
                      </a:r>
                      <a:endParaRPr kumimoji="0" lang="en-GB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Sept 2020</a:t>
                      </a:r>
                      <a:endParaRPr kumimoji="0" lang="en-GB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Arial" charset="0"/>
                        </a:rPr>
                        <a:t>Completed</a:t>
                      </a:r>
                      <a:endParaRPr kumimoji="0" lang="en-GB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P802.11md Timeline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96913" y="332601"/>
            <a:ext cx="942566" cy="276999"/>
          </a:xfrm>
        </p:spPr>
        <p:txBody>
          <a:bodyPr/>
          <a:lstStyle/>
          <a:p>
            <a:pPr>
              <a:defRPr/>
            </a:pPr>
            <a:r>
              <a:rPr lang="en-US" altLang="ko-KR" smtClean="0"/>
              <a:t>October 2020</a:t>
            </a:r>
            <a:endParaRPr lang="en-US" altLang="ko-K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662961" y="6475413"/>
            <a:ext cx="1880964" cy="184666"/>
          </a:xfrm>
        </p:spPr>
        <p:txBody>
          <a:bodyPr/>
          <a:lstStyle/>
          <a:p>
            <a:pPr>
              <a:defRPr/>
            </a:pPr>
            <a:r>
              <a:rPr lang="en-US" altLang="ko-KR" smtClean="0"/>
              <a:t>Dorothy Stanley (HP Enterprise)</a:t>
            </a:r>
            <a:endParaRPr lang="en-US" altLang="ko-K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8E9AA826-2D66-4D95-924A-79AB5FB12EBD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graphicFrame>
        <p:nvGraphicFramePr>
          <p:cNvPr id="6" name="Group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1886923"/>
              </p:ext>
            </p:extLst>
          </p:nvPr>
        </p:nvGraphicFramePr>
        <p:xfrm>
          <a:off x="685800" y="1524000"/>
          <a:ext cx="8229600" cy="3749040"/>
        </p:xfrm>
        <a:graphic>
          <a:graphicData uri="http://schemas.openxmlformats.org/drawingml/2006/table">
            <a:tbl>
              <a:tblPr/>
              <a:tblGrid>
                <a:gridCol w="4114800"/>
                <a:gridCol w="2228850"/>
                <a:gridCol w="1885950"/>
              </a:tblGrid>
              <a:tr h="457200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Report to EC for </a:t>
                      </a:r>
                      <a:r>
                        <a:rPr kumimoji="0" lang="en-US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unconditional </a:t>
                      </a:r>
                      <a:r>
                        <a:rPr kumimoji="0" lang="en-US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approval to proceed to </a:t>
                      </a:r>
                      <a:r>
                        <a:rPr kumimoji="0" lang="en-US" sz="20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RevCom</a:t>
                      </a:r>
                      <a:endParaRPr kumimoji="0" lang="en-US" sz="2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2020-10-06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6125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2nd Recirculation D5.0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2020-09-24 to 2020-10-04 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6125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Comment Response Notification</a:t>
                      </a: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2020-10-06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6125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Post to </a:t>
                      </a:r>
                      <a:r>
                        <a:rPr kumimoji="0" lang="en-US" sz="20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RevCom</a:t>
                      </a:r>
                      <a:r>
                        <a:rPr kumimoji="0" lang="en-US" sz="2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 by</a:t>
                      </a:r>
                    </a:p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2020 -10-13</a:t>
                      </a: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6125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sng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0" i="0" u="none" strike="sng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0" fontAlgn="b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802-11-Submission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FF"/>
      </a:hlink>
      <a:folHlink>
        <a:srgbClr val="0000CC"/>
      </a:folHlink>
    </a:clrScheme>
    <a:fontScheme name="802-11-Submiss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802-11-Submiss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02-11-Submiss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02-11-Submiss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</Template>
  <TotalTime>97882</TotalTime>
  <Words>655</Words>
  <Application>Microsoft Office PowerPoint</Application>
  <PresentationFormat>On-screen Show (4:3)</PresentationFormat>
  <Paragraphs>194</Paragraphs>
  <Slides>8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ＭＳ Ｐゴシック</vt:lpstr>
      <vt:lpstr>Arial</vt:lpstr>
      <vt:lpstr>Calibri</vt:lpstr>
      <vt:lpstr>Times New Roman</vt:lpstr>
      <vt:lpstr>802-11-Submission</vt:lpstr>
      <vt:lpstr>Document</vt:lpstr>
      <vt:lpstr>Microsoft Excel Worksheet</vt:lpstr>
      <vt:lpstr>PowerPoint Presentation</vt:lpstr>
      <vt:lpstr>Introduction</vt:lpstr>
      <vt:lpstr>Standards Association (SA) Ballot Results – P802.11REVmd</vt:lpstr>
      <vt:lpstr>SA Ballot Comments – P802.11REVmd</vt:lpstr>
      <vt:lpstr>Unsatisfied comments by commenter</vt:lpstr>
      <vt:lpstr>Unsatisfied comments</vt:lpstr>
      <vt:lpstr>Mandatory Coordination</vt:lpstr>
      <vt:lpstr>P802.11md Timeline</vt:lpstr>
    </vt:vector>
  </TitlesOfParts>
  <Company>HP Enterprise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P802.11REVmd Report to EC for REVCOM</dc:title>
  <dc:creator>dorothy.stanley@hpe.com</dc:creator>
  <cp:keywords>October 2020</cp:keywords>
  <cp:lastModifiedBy>Stanley, Dorothy</cp:lastModifiedBy>
  <cp:revision>2843</cp:revision>
  <cp:lastPrinted>1998-02-10T13:28:06Z</cp:lastPrinted>
  <dcterms:created xsi:type="dcterms:W3CDTF">2007-04-17T18:10:23Z</dcterms:created>
  <dcterms:modified xsi:type="dcterms:W3CDTF">2020-10-05T20:16:28Z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s_pID_725343">
    <vt:lpwstr>(7)O48q+nWDiKNAVXoAwq58w6onvO4eaK+wzpVW8jJCkaAk5P9kKngByeTmJxmoV2pCjvvmemEH_x000d_
Bi/1Vb2TVe+tY7DxqSSUdjmKOgTB8TLyiNQBsxkECPbQ5aOgrJarIgvBMt9/xI83ilExG6vi_x000d_
S0GxhJWGGUDgHyjb+HnAnUyDOHQkWDr/J5rfnEo8Pkef1xN4QHP7egW/+34UnnUIjw3oNNjl_x000d_
OHDD9Ssc4eYTC78Pow</vt:lpwstr>
  </property>
  <property fmtid="{D5CDD505-2E9C-101B-9397-08002B2CF9AE}" pid="3" name="_ms_pID_7253431">
    <vt:lpwstr>6vpYfi/vBWCLT9AAVyRe/tVHpf6Ac/UgkG/769ZfIzu5CXBMe25Mjb_x000d_
wyk3Z2sholKs78sCReY0tK6/qoCtk3RMh2lwCRGb+Vjheswe4KrtdiCCfRyuGnkUzeDr+3Oa_x000d_
pgBXfVduOvik4Ctt4N6tW7nTykDNdCW1ja0Q63kOM1MM9z3SPmGeHA2Oj/82zkoiGNSj2uz6_x000d_
iyF2w3CyR7XJHnoqXJRq4fEMlNT4EIppcbf4</vt:lpwstr>
  </property>
  <property fmtid="{D5CDD505-2E9C-101B-9397-08002B2CF9AE}" pid="4" name="_ms_pID_7253432">
    <vt:lpwstr>pGb23zPPRlZ05V1oH18F/8JGuLq1c/5NRzHa_x000d_
fP3c8wW+rSCqGEAIsLJj5g0kRuzUdV6tE39wzbhXti+ppBdL4JUonBF/H5bhy5KGbmAq9wDL_x000d_
WQEe1FwKs3UpTInkbf2Vc4B3Xe98ZFutSUZeMomnGtxyDe8t3jANbPJRT4xgn+CsbQbT2WZB_x000d_
ZZsrxy/GtjvMeU2G15LBA30mfQfc6NpGW2DGXCFX+btathrHn9nO6Q</vt:lpwstr>
  </property>
  <property fmtid="{D5CDD505-2E9C-101B-9397-08002B2CF9AE}" pid="5" name="_ms_pID_7253433">
    <vt:lpwstr>nc12FRKBQ68I2REs/u_x000d_
WxepZKfOi7k/cPGWSl8CIlA7kJdttX17bU1pmmj+C22HHDjaJD9M03JDLv0cUEBhIiymLys0_x000d_
S8Zrf9kLXl5etDTc0gmGvBzh5K3sp8Z6GqumFqrluPyDw0+PFh9FtSA0wh58qmmFhp+Ywbhd_x000d_
4CjJSN0lqFQl0Zo//6w5seXqFt8axD8R21ZMXHYerBlhWZ9yNOB8VnfWlvNDY5hEuruJ2kqG</vt:lpwstr>
  </property>
  <property fmtid="{D5CDD505-2E9C-101B-9397-08002B2CF9AE}" pid="6" name="_ms_pID_7253434">
    <vt:lpwstr>_x000d_
8a8nLkD9QQPo0Zjl19uBvrg7Ah44u4v9LeeL2b6QYB/toj++rsNsk5L6cv2+pU+uLkGaB9Ls_x000d_
Qjyo0dXcFynypfFicT2UJZi6GUQ2lE9C5ggbx5UwniYKlC/gl6xmI7yL4k88ngb/o6gRz9cA_x000d_
Ka7Z4sFCU9+MskBB22AiDG3+sbywHPc4VNvb4eP9IFnXza/yvzpVyoe+pD9bALR8GaYiAMEv_x000d_
C6tEoxqS9RBbM81T</vt:lpwstr>
  </property>
  <property fmtid="{D5CDD505-2E9C-101B-9397-08002B2CF9AE}" pid="7" name="_ms_pID_7253435">
    <vt:lpwstr>T/m+abgw1hF35qfTU1NFZ3cq0eiyqsKXzjuAOnuvr8I6nRCRK3KS8jLJ_x000d_
xrBx92k2Js5AzBLzmpruEbTpVKhqG0EQ+o2FPDeArXFeTqnKw0JGqHN5Wiwjdcz0QoCkcBqM_x000d_
eQuc7nc2YYNWghx3pw76G1g5OIVwkvHetqKOgL9P9aTyf/o93inc/AoIUL6qpOmDC/2E6jXx_x000d_
x6MXOKt76uld1sLDeoqCA/VEkD+VwvVWrf</vt:lpwstr>
  </property>
  <property fmtid="{D5CDD505-2E9C-101B-9397-08002B2CF9AE}" pid="8" name="_ms_pID_7253436">
    <vt:lpwstr>cCso0fEQ85A5msJc92E717P1bTkQ==</vt:lpwstr>
  </property>
</Properties>
</file>