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8" r:id="rId2"/>
    <p:sldId id="449" r:id="rId3"/>
    <p:sldId id="451" r:id="rId4"/>
    <p:sldId id="452" r:id="rId5"/>
    <p:sldId id="464" r:id="rId6"/>
    <p:sldId id="466" r:id="rId7"/>
    <p:sldId id="459" r:id="rId8"/>
    <p:sldId id="460" r:id="rId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4" autoAdjust="0"/>
    <p:restoredTop sz="94771" autoAdjust="0"/>
  </p:normalViewPr>
  <p:slideViewPr>
    <p:cSldViewPr>
      <p:cViewPr varScale="1">
        <p:scale>
          <a:sx n="119" d="100"/>
          <a:sy n="119" d="100"/>
        </p:scale>
        <p:origin x="507" y="79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8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48B62BC-A010-4F8B-96BC-D75426AA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36C3B56-22C2-4F66-8AB0-B76AF03C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98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doc.: IEEE 802.11-20/1500r3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 smtClean="0"/>
              <a:t>Dorothy Stanley (HP Enterprise)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90457F90-05FA-43B5-BE98-57963B7D9E4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00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doc.: IEEE 802.11-20/1500r3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 smtClean="0"/>
              <a:t>Dorothy Stanley (HP Enterprise)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90457F90-05FA-43B5-BE98-57963B7D9E4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56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AC2FCF9-472E-480D-9073-A73C8204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F911EF-6A63-4B80-9E8C-821DDACCB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E9D1CA-8036-452B-AA91-FC35ABF0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236530-B1A2-4A31-8CA2-AC9059622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EFE6D4-15D6-44B7-889D-1EDC2778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3B9A4B-4D42-4642-8694-CB378EB0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E8FDAC-4B53-4E5B-8EEC-168720E5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9AA826-2D66-4D95-924A-79AB5FB1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3C9980-79DC-43B3-9260-ABCB224AB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0C135B0-9C00-4A47-A9DD-8577921F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CDBB2E-8974-4A50-951E-5CD1EEC4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2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C9ADC54-1EAA-451C-9892-A9A864B36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802.11-20/1500r3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Dorothy Stanley (HP Enterprise)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D236530-B1A2-4A31-8CA2-AC90596222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9812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2020-09-25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8117"/>
              </p:ext>
            </p:extLst>
          </p:nvPr>
        </p:nvGraphicFramePr>
        <p:xfrm>
          <a:off x="685800" y="2971800"/>
          <a:ext cx="78105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Document" r:id="rId4" imgW="8324914" imgH="2569408" progId="Word.Document.8">
                  <p:embed/>
                </p:oleObj>
              </mc:Choice>
              <mc:Fallback>
                <p:oleObj name="Document" r:id="rId4" imgW="8324914" imgH="2569408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7810500" cy="240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62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P802.11REVmd Report to EC on Approval to forward draft to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RevCom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This document contains the report to the IEEE 802 Executive Committee in support of a request for conditional approval to send P802.11REVmd Draft 5.0 to </a:t>
            </a:r>
            <a:r>
              <a:rPr lang="en-GB" dirty="0" err="1" smtClean="0">
                <a:ea typeface="ＭＳ Ｐゴシック" pitchFamily="34" charset="-128"/>
              </a:rPr>
              <a:t>RevCom</a:t>
            </a:r>
            <a:r>
              <a:rPr lang="en-GB" dirty="0" smtClean="0">
                <a:ea typeface="ＭＳ Ｐゴシック" pitchFamily="34" charset="-128"/>
              </a:rPr>
              <a:t>.</a:t>
            </a:r>
          </a:p>
          <a:p>
            <a:r>
              <a:rPr lang="en-GB" altLang="ko-KR" dirty="0">
                <a:ea typeface="ＭＳ Ｐゴシック" pitchFamily="34" charset="-128"/>
              </a:rPr>
              <a:t>This document was approved </a:t>
            </a:r>
            <a:r>
              <a:rPr lang="en-GB" altLang="ko-KR" dirty="0" smtClean="0">
                <a:ea typeface="ＭＳ Ｐゴシック" pitchFamily="34" charset="-128"/>
              </a:rPr>
              <a:t>by the 802.11 </a:t>
            </a:r>
            <a:r>
              <a:rPr lang="en-GB" altLang="ko-KR" dirty="0">
                <a:ea typeface="ＭＳ Ｐゴシック" pitchFamily="34" charset="-128"/>
              </a:rPr>
              <a:t>working group on </a:t>
            </a:r>
            <a:r>
              <a:rPr lang="en-GB" altLang="ko-KR" dirty="0" smtClean="0">
                <a:ea typeface="ＭＳ Ｐゴシック" pitchFamily="34" charset="-128"/>
              </a:rPr>
              <a:t>2020-09-18.</a:t>
            </a:r>
            <a:endParaRPr lang="en-GB" altLang="ko-KR" dirty="0">
              <a:ea typeface="ＭＳ Ｐゴシック" pitchFamily="34" charset="-128"/>
            </a:endParaRPr>
          </a:p>
          <a:p>
            <a:pPr lvl="1"/>
            <a:r>
              <a:rPr lang="en-GB" altLang="ko-KR" dirty="0">
                <a:ea typeface="ＭＳ Ｐゴシック" pitchFamily="34" charset="-128"/>
              </a:rPr>
              <a:t>Passed in the Working Group  </a:t>
            </a:r>
            <a:r>
              <a:rPr lang="en-GB" altLang="ko-KR" dirty="0" smtClean="0">
                <a:ea typeface="ＭＳ Ｐゴシック" pitchFamily="34" charset="-128"/>
              </a:rPr>
              <a:t>88</a:t>
            </a:r>
            <a:r>
              <a:rPr lang="en-GB" altLang="ko-KR" dirty="0" smtClean="0">
                <a:ea typeface="ＭＳ Ｐゴシック" pitchFamily="34" charset="-128"/>
              </a:rPr>
              <a:t> </a:t>
            </a:r>
            <a:r>
              <a:rPr lang="en-GB" altLang="ko-KR" dirty="0">
                <a:ea typeface="ＭＳ Ｐゴシック" pitchFamily="34" charset="-128"/>
              </a:rPr>
              <a:t>yes, </a:t>
            </a:r>
            <a:r>
              <a:rPr lang="en-GB" altLang="ko-KR" dirty="0">
                <a:ea typeface="ＭＳ Ｐゴシック" pitchFamily="34" charset="-128"/>
              </a:rPr>
              <a:t>0</a:t>
            </a:r>
            <a:r>
              <a:rPr lang="en-GB" altLang="ko-KR" dirty="0" smtClean="0">
                <a:ea typeface="ＭＳ Ｐゴシック" pitchFamily="34" charset="-128"/>
              </a:rPr>
              <a:t> </a:t>
            </a:r>
            <a:r>
              <a:rPr lang="en-GB" altLang="ko-KR" dirty="0">
                <a:ea typeface="ＭＳ Ｐゴシック" pitchFamily="34" charset="-128"/>
              </a:rPr>
              <a:t>no , </a:t>
            </a:r>
            <a:r>
              <a:rPr lang="en-GB" altLang="ko-KR" dirty="0">
                <a:ea typeface="ＭＳ Ｐゴシック" pitchFamily="34" charset="-128"/>
              </a:rPr>
              <a:t>6</a:t>
            </a:r>
            <a:r>
              <a:rPr lang="en-GB" altLang="ko-KR" dirty="0" smtClean="0">
                <a:ea typeface="ＭＳ Ｐゴシック" pitchFamily="34" charset="-128"/>
              </a:rPr>
              <a:t> abstain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R1 adds the WG motion results and updated unresolved comments</a:t>
            </a:r>
            <a:endParaRPr lang="en-GB" altLang="ko-KR" dirty="0" smtClean="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3C9980-79DC-43B3-9260-ABCB224AB3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Standards Association (SA) Ballot Results – P802.11REVmd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20086"/>
              </p:ext>
            </p:extLst>
          </p:nvPr>
        </p:nvGraphicFramePr>
        <p:xfrm>
          <a:off x="1066800" y="1737361"/>
          <a:ext cx="7162800" cy="38469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08978"/>
                <a:gridCol w="2441254"/>
                <a:gridCol w="545387"/>
                <a:gridCol w="545387"/>
                <a:gridCol w="389562"/>
                <a:gridCol w="389562"/>
                <a:gridCol w="389562"/>
                <a:gridCol w="545387"/>
                <a:gridCol w="398121"/>
                <a:gridCol w="609600"/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</a:tr>
              <a:tr h="2286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/>
                </a:tc>
              </a:tr>
              <a:tr h="2438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16 Sept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Post ballot vote changes to Approve*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smtClean="0"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Second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 Recirculation SA Ballot for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P802.11REVmd 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draft 5.0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891375"/>
            <a:ext cx="5086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Myles, Hervieu, Aboul-Magd, Costa, Goodall, </a:t>
            </a:r>
            <a:r>
              <a:rPr lang="en-US" dirty="0" err="1" smtClean="0"/>
              <a:t>Malinen</a:t>
            </a:r>
            <a:r>
              <a:rPr lang="en-US" dirty="0" smtClean="0"/>
              <a:t>, Kasher, Bims, </a:t>
            </a:r>
            <a:r>
              <a:rPr lang="en-US" dirty="0" err="1" smtClean="0"/>
              <a:t>Seok</a:t>
            </a:r>
            <a:r>
              <a:rPr lang="en-US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ea typeface="ＭＳ Ｐゴシック" pitchFamily="34" charset="-128"/>
              </a:rPr>
              <a:t>SA Ballot Comments – P802.11REVmd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81489"/>
              </p:ext>
            </p:extLst>
          </p:nvPr>
        </p:nvGraphicFramePr>
        <p:xfrm>
          <a:off x="1293091" y="1676400"/>
          <a:ext cx="6403109" cy="37119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4400"/>
                <a:gridCol w="2438400"/>
                <a:gridCol w="3050309"/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820  (519T, 301 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 (57 T, 25 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85800"/>
            <a:ext cx="8496944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 by commenter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93211"/>
              </p:ext>
            </p:extLst>
          </p:nvPr>
        </p:nvGraphicFramePr>
        <p:xfrm>
          <a:off x="1312988" y="1752600"/>
          <a:ext cx="7507483" cy="287806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412"/>
                <a:gridCol w="762000"/>
                <a:gridCol w="838200"/>
                <a:gridCol w="762000"/>
                <a:gridCol w="2819400"/>
                <a:gridCol w="819471"/>
              </a:tblGrid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Initial 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1st Re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GB" altLang="ko-KR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nd</a:t>
                      </a: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Comment topic</a:t>
                      </a:r>
                      <a:endParaRPr kumimoji="0" lang="en-GB" altLang="ko-K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</a:tr>
              <a:tr h="235210">
                <a:tc>
                  <a:txBody>
                    <a:bodyPr/>
                    <a:lstStyle/>
                    <a:p>
                      <a:endParaRPr lang="en-US" altLang="ko-KR" sz="160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189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Matthew Fischer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Additional Block ACK mechanism, Control Response MCS negotiation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Guido Hiertz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TXOP limit parameters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Joseph Levy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Power save, Frame Exchange sequences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Mark Rison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“Many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issues in the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draft”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ko-KR" alt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smtClean="0"/>
              <a:t>Dorothy Stanley (HP Enterprise)</a:t>
            </a:r>
            <a:endParaRPr lang="en-CA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CA" dirty="0" smtClean="0"/>
              <a:t>Slide </a:t>
            </a:r>
            <a:fld id="{04DB4A89-15C8-4E45-B125-5017FF6EA3A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39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ko-KR" sz="1800" dirty="0">
                <a:ea typeface="ＭＳ Ｐゴシック" pitchFamily="34" charset="-128"/>
              </a:rPr>
              <a:t>The composite of all unsatisfied comments and the resolutions approved by the comment resolution committee received during </a:t>
            </a:r>
            <a:r>
              <a:rPr lang="en-GB" altLang="ko-KR" sz="1800" dirty="0" smtClean="0">
                <a:ea typeface="ＭＳ Ｐゴシック" pitchFamily="34" charset="-128"/>
              </a:rPr>
              <a:t>SA </a:t>
            </a:r>
            <a:r>
              <a:rPr lang="en-GB" altLang="ko-KR" sz="1800" dirty="0">
                <a:ea typeface="ＭＳ Ｐゴシック" pitchFamily="34" charset="-128"/>
              </a:rPr>
              <a:t>ballot </a:t>
            </a:r>
            <a:r>
              <a:rPr lang="en-GB" altLang="ko-KR" sz="1800" dirty="0" smtClean="0">
                <a:ea typeface="ＭＳ Ｐゴシック" pitchFamily="34" charset="-128"/>
              </a:rPr>
              <a:t>are </a:t>
            </a:r>
            <a:r>
              <a:rPr lang="en-GB" altLang="ko-KR" sz="1800" dirty="0">
                <a:ea typeface="ＭＳ Ｐゴシック" pitchFamily="34" charset="-128"/>
              </a:rPr>
              <a:t>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altLang="ko-KR" sz="1600" dirty="0">
                <a:ea typeface="ＭＳ Ｐゴシック" pitchFamily="34" charset="-128"/>
              </a:rPr>
              <a:t>Double click on the icon to </a:t>
            </a:r>
            <a:r>
              <a:rPr lang="en-GB" altLang="ko-KR" sz="1600" dirty="0" smtClean="0">
                <a:ea typeface="ＭＳ Ｐゴシック" pitchFamily="34" charset="-128"/>
              </a:rPr>
              <a:t>open the file</a:t>
            </a:r>
            <a:endParaRPr lang="en-GB" altLang="ko-KR" sz="16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 smtClean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Slide </a:t>
            </a:r>
            <a:fld id="{04DB4A89-15C8-4E45-B125-5017FF6EA3AB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smtClean="0"/>
              <a:t>Dorothy Stanley (HP Enterprise)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12522"/>
              </p:ext>
            </p:extLst>
          </p:nvPr>
        </p:nvGraphicFramePr>
        <p:xfrm>
          <a:off x="6205762" y="1828800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showAsIcon="1" r:id="rId4" imgW="914400" imgH="816480" progId="Excel.Sheet.12">
                  <p:embed/>
                </p:oleObj>
              </mc:Choice>
              <mc:Fallback>
                <p:oleObj name="Worksheet" showAsIcon="1" r:id="rId4" imgW="914400" imgH="816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5762" y="1828800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6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Coordination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3B9A4B-4D42-4642-8694-CB378EB0C8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69414"/>
              </p:ext>
            </p:extLst>
          </p:nvPr>
        </p:nvGraphicFramePr>
        <p:xfrm>
          <a:off x="685800" y="1575543"/>
          <a:ext cx="7772400" cy="4449764"/>
        </p:xfrm>
        <a:graphic>
          <a:graphicData uri="http://schemas.openxmlformats.org/drawingml/2006/table">
            <a:tbl>
              <a:tblPr/>
              <a:tblGrid>
                <a:gridCol w="3200400"/>
                <a:gridCol w="838200"/>
                <a:gridCol w="1219200"/>
                <a:gridCol w="2514600"/>
              </a:tblGrid>
              <a:tr h="860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Coordination Entity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Draft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Status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1005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IEEE-SA Editorial (MEC)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D3.0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 2019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“Meets all editorial requirements.”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Quantities, Units and Letter Symbols  (SCC14)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Terms and Definitions (SCC10)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Registration Authority Committee (RAC)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D4.0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Sept 2020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Completed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P802.11md 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31034"/>
              </p:ext>
            </p:extLst>
          </p:nvPr>
        </p:nvGraphicFramePr>
        <p:xfrm>
          <a:off x="685800" y="1524000"/>
          <a:ext cx="8229600" cy="3749040"/>
        </p:xfrm>
        <a:graphic>
          <a:graphicData uri="http://schemas.openxmlformats.org/drawingml/2006/table">
            <a:tbl>
              <a:tblPr/>
              <a:tblGrid>
                <a:gridCol w="4114800"/>
                <a:gridCol w="2228850"/>
                <a:gridCol w="188595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Report to EC for conditional approval to proceed to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RevCom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2nd Recirculation D5.0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2020-09-24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2020-10-04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Comment Response Notification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Post to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RevCom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by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2020--10-13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If required: 3</a:t>
                      </a:r>
                      <a:r>
                        <a:rPr kumimoji="0" lang="en-US" sz="2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recirculation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2020-10-7 to 2020-10-17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97773</TotalTime>
  <Words>614</Words>
  <Application>Microsoft Office PowerPoint</Application>
  <PresentationFormat>On-screen Show (4:3)</PresentationFormat>
  <Paragraphs>179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802-11-Submission</vt:lpstr>
      <vt:lpstr>Document</vt:lpstr>
      <vt:lpstr>Microsoft Excel Worksheet</vt:lpstr>
      <vt:lpstr>PowerPoint Presentation</vt:lpstr>
      <vt:lpstr>Introduction</vt:lpstr>
      <vt:lpstr>Standards Association (SA) Ballot Results – P802.11REVmd</vt:lpstr>
      <vt:lpstr>SA Ballot Comments – P802.11REVmd</vt:lpstr>
      <vt:lpstr>Unsatisfied comments by commenter</vt:lpstr>
      <vt:lpstr>Unsatisfied comments</vt:lpstr>
      <vt:lpstr>Mandatory Coordination</vt:lpstr>
      <vt:lpstr>P802.11md Timeline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P802.11REVmd Report to EC for REVCOM</dc:title>
  <dc:creator>dorothy.stanley@hpe.com</dc:creator>
  <cp:keywords>September 2020</cp:keywords>
  <cp:lastModifiedBy>Stanley, Dorothy</cp:lastModifiedBy>
  <cp:revision>2837</cp:revision>
  <cp:lastPrinted>1998-02-10T13:28:06Z</cp:lastPrinted>
  <dcterms:created xsi:type="dcterms:W3CDTF">2007-04-17T18:10:23Z</dcterms:created>
  <dcterms:modified xsi:type="dcterms:W3CDTF">2020-09-25T21:37:23Z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(7)O48q+nWDiKNAVXoAwq58w6onvO4eaK+wzpVW8jJCkaAk5P9kKngByeTmJxmoV2pCjvvmemEH_x000d_
Bi/1Vb2TVe+tY7DxqSSUdjmKOgTB8TLyiNQBsxkECPbQ5aOgrJarIgvBMt9/xI83ilExG6vi_x000d_
S0GxhJWGGUDgHyjb+HnAnUyDOHQkWDr/J5rfnEo8Pkef1xN4QHP7egW/+34UnnUIjw3oNNjl_x000d_
OHDD9Ssc4eYTC78Pow</vt:lpwstr>
  </property>
  <property fmtid="{D5CDD505-2E9C-101B-9397-08002B2CF9AE}" pid="3" name="_ms_pID_7253431">
    <vt:lpwstr>6vpYfi/vBWCLT9AAVyRe/tVHpf6Ac/UgkG/769ZfIzu5CXBMe25Mjb_x000d_
wyk3Z2sholKs78sCReY0tK6/qoCtk3RMh2lwCRGb+Vjheswe4KrtdiCCfRyuGnkUzeDr+3Oa_x000d_
pgBXfVduOvik4Ctt4N6tW7nTykDNdCW1ja0Q63kOM1MM9z3SPmGeHA2Oj/82zkoiGNSj2uz6_x000d_
iyF2w3CyR7XJHnoqXJRq4fEMlNT4EIppcbf4</vt:lpwstr>
  </property>
  <property fmtid="{D5CDD505-2E9C-101B-9397-08002B2CF9AE}" pid="4" name="_ms_pID_7253432">
    <vt:lpwstr>pGb23zPPRlZ05V1oH18F/8JGuLq1c/5NRzHa_x000d_
fP3c8wW+rSCqGEAIsLJj5g0kRuzUdV6tE39wzbhXti+ppBdL4JUonBF/H5bhy5KGbmAq9wDL_x000d_
WQEe1FwKs3UpTInkbf2Vc4B3Xe98ZFutSUZeMomnGtxyDe8t3jANbPJRT4xgn+CsbQbT2WZB_x000d_
ZZsrxy/GtjvMeU2G15LBA30mfQfc6NpGW2DGXCFX+btathrHn9nO6Q</vt:lpwstr>
  </property>
  <property fmtid="{D5CDD505-2E9C-101B-9397-08002B2CF9AE}" pid="5" name="_ms_pID_7253433">
    <vt:lpwstr>nc12FRKBQ68I2REs/u_x000d_
WxepZKfOi7k/cPGWSl8CIlA7kJdttX17bU1pmmj+C22HHDjaJD9M03JDLv0cUEBhIiymLys0_x000d_
S8Zrf9kLXl5etDTc0gmGvBzh5K3sp8Z6GqumFqrluPyDw0+PFh9FtSA0wh58qmmFhp+Ywbhd_x000d_
4CjJSN0lqFQl0Zo//6w5seXqFt8axD8R21ZMXHYerBlhWZ9yNOB8VnfWlvNDY5hEuruJ2kqG</vt:lpwstr>
  </property>
  <property fmtid="{D5CDD505-2E9C-101B-9397-08002B2CF9AE}" pid="6" name="_ms_pID_7253434">
    <vt:lpwstr>_x000d_
8a8nLkD9QQPo0Zjl19uBvrg7Ah44u4v9LeeL2b6QYB/toj++rsNsk5L6cv2+pU+uLkGaB9Ls_x000d_
Qjyo0dXcFynypfFicT2UJZi6GUQ2lE9C5ggbx5UwniYKlC/gl6xmI7yL4k88ngb/o6gRz9cA_x000d_
Ka7Z4sFCU9+MskBB22AiDG3+sbywHPc4VNvb4eP9IFnXza/yvzpVyoe+pD9bALR8GaYiAMEv_x000d_
C6tEoxqS9RBbM81T</vt:lpwstr>
  </property>
  <property fmtid="{D5CDD505-2E9C-101B-9397-08002B2CF9AE}" pid="7" name="_ms_pID_7253435">
    <vt:lpwstr>T/m+abgw1hF35qfTU1NFZ3cq0eiyqsKXzjuAOnuvr8I6nRCRK3KS8jLJ_x000d_
xrBx92k2Js5AzBLzmpruEbTpVKhqG0EQ+o2FPDeArXFeTqnKw0JGqHN5Wiwjdcz0QoCkcBqM_x000d_
eQuc7nc2YYNWghx3pw76G1g5OIVwkvHetqKOgL9P9aTyf/o93inc/AoIUL6qpOmDC/2E6jXx_x000d_
x6MXOKt76uld1sLDeoqCA/VEkD+VwvVWrf</vt:lpwstr>
  </property>
  <property fmtid="{D5CDD505-2E9C-101B-9397-08002B2CF9AE}" pid="8" name="_ms_pID_7253436">
    <vt:lpwstr>cCso0fEQ85A5msJc92E717P1bTkQ==</vt:lpwstr>
  </property>
</Properties>
</file>