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802.11-20/1500r1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2020-09-17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28117"/>
              </p:ext>
            </p:extLst>
          </p:nvPr>
        </p:nvGraphicFramePr>
        <p:xfrm>
          <a:off x="685800" y="2971800"/>
          <a:ext cx="7810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" name="Document" r:id="rId4" imgW="8324914" imgH="2569408" progId="Word.Document.8">
                  <p:embed/>
                </p:oleObj>
              </mc:Choice>
              <mc:Fallback>
                <p:oleObj name="Document" r:id="rId4" imgW="8324914" imgH="25694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10500" cy="240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P802.11REVmd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 smtClean="0">
                <a:ea typeface="ＭＳ Ｐゴシック" pitchFamily="34" charset="-128"/>
              </a:rPr>
              <a:t>approval to send </a:t>
            </a:r>
            <a:r>
              <a:rPr lang="en-GB" dirty="0" smtClean="0">
                <a:ea typeface="ＭＳ Ｐゴシック" pitchFamily="34" charset="-128"/>
              </a:rPr>
              <a:t>P802.11REVmd </a:t>
            </a:r>
            <a:r>
              <a:rPr lang="en-GB" dirty="0" smtClean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5.0 </a:t>
            </a:r>
            <a:r>
              <a:rPr lang="en-GB" dirty="0" smtClean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2020-09-18.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</a:t>
            </a:r>
            <a:r>
              <a:rPr lang="en-GB" altLang="ko-KR" dirty="0" smtClean="0">
                <a:ea typeface="ＭＳ Ｐゴシック" pitchFamily="34" charset="-128"/>
              </a:rPr>
              <a:t>xxx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abstain</a:t>
            </a:r>
            <a:endParaRPr lang="en-GB" altLang="ko-KR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</a:t>
            </a:r>
            <a:r>
              <a:rPr lang="en-GB" dirty="0" smtClean="0">
                <a:ea typeface="ＭＳ Ｐゴシック" pitchFamily="34" charset="-128"/>
              </a:rPr>
              <a:t>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1304"/>
              </p:ext>
            </p:extLst>
          </p:nvPr>
        </p:nvGraphicFramePr>
        <p:xfrm>
          <a:off x="1066800" y="1737361"/>
          <a:ext cx="7162800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P802.11REVmd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 Sept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5.0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701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Myles, Hervieu, Aboul-Magd, Costa, Goodall, </a:t>
            </a:r>
            <a:r>
              <a:rPr lang="en-US" dirty="0" err="1" smtClean="0"/>
              <a:t>Malinen</a:t>
            </a:r>
            <a:r>
              <a:rPr lang="en-US" dirty="0" smtClean="0"/>
              <a:t>, Kasher, Bims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SA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Ballot Comments –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81489"/>
              </p:ext>
            </p:extLst>
          </p:nvPr>
        </p:nvGraphicFramePr>
        <p:xfrm>
          <a:off x="1293091" y="1676400"/>
          <a:ext cx="6403109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P802.11REVmd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820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519T, 301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 (57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29038"/>
              </p:ext>
            </p:extLst>
          </p:nvPr>
        </p:nvGraphicFramePr>
        <p:xfrm>
          <a:off x="1312988" y="1752600"/>
          <a:ext cx="7507483" cy="33352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/>
                <a:gridCol w="762000"/>
                <a:gridCol w="838200"/>
                <a:gridCol w="762000"/>
                <a:gridCol w="2819400"/>
                <a:gridCol w="819471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Guido Hiertz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Joseph Levy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539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YongHo</a:t>
                      </a: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Seok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>
                <a:ea typeface="ＭＳ Ｐゴシック" pitchFamily="34" charset="-128"/>
              </a:rPr>
              <a:t>Matthew Fischer CIDs</a:t>
            </a:r>
            <a:r>
              <a:rPr lang="en-GB" kern="0" dirty="0" smtClean="0">
                <a:ea typeface="ＭＳ Ｐゴシック" pitchFamily="34" charset="-128"/>
              </a:rPr>
              <a:t>:</a:t>
            </a:r>
          </a:p>
          <a:p>
            <a:r>
              <a:rPr lang="en-US" kern="0" dirty="0" smtClean="0">
                <a:ea typeface="ＭＳ Ｐゴシック" pitchFamily="34" charset="-128"/>
              </a:rPr>
              <a:t>Guido Hiertz CIDs:</a:t>
            </a:r>
          </a:p>
          <a:p>
            <a:r>
              <a:rPr lang="en-US" kern="0" dirty="0" smtClean="0">
                <a:ea typeface="ＭＳ Ｐゴシック" pitchFamily="34" charset="-128"/>
              </a:rPr>
              <a:t>Joseph Levy CIDs:</a:t>
            </a:r>
            <a:endParaRPr lang="en-GB" kern="0" dirty="0" smtClean="0">
              <a:ea typeface="ＭＳ Ｐゴシック" pitchFamily="34" charset="-128"/>
            </a:endParaRPr>
          </a:p>
          <a:p>
            <a:r>
              <a:rPr lang="en-US" kern="0" dirty="0" smtClean="0">
                <a:ea typeface="ＭＳ Ｐゴシック" pitchFamily="34" charset="-128"/>
              </a:rPr>
              <a:t>Mark RISON CIDs:</a:t>
            </a:r>
            <a:endParaRPr lang="en-GB" kern="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sponsor </a:t>
            </a:r>
            <a:r>
              <a:rPr lang="en-GB" altLang="ko-KR" sz="1800" dirty="0">
                <a:ea typeface="ＭＳ Ｐゴシック" pitchFamily="34" charset="-128"/>
              </a:rPr>
              <a:t>ballot </a:t>
            </a:r>
            <a:r>
              <a:rPr lang="en-GB" altLang="ko-KR" sz="1800" dirty="0" smtClean="0">
                <a:ea typeface="ＭＳ Ｐゴシック" pitchFamily="34" charset="-128"/>
              </a:rPr>
              <a:t>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4467072" y="1752600"/>
            <a:ext cx="3457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File to be added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072296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19200"/>
                <a:gridCol w="25146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 2019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during WG Ballot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P802.11md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617491"/>
              </p:ext>
            </p:extLst>
          </p:nvPr>
        </p:nvGraphicFramePr>
        <p:xfrm>
          <a:off x="685800" y="1524000"/>
          <a:ext cx="8229600" cy="298704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conditional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2020-10-06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D5.0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2020-09-25 to 2020-10-05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2020--10-13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91819</TotalTime>
  <Words>614</Words>
  <Application>Microsoft Office PowerPoint</Application>
  <PresentationFormat>On-screen Show (4:3)</PresentationFormat>
  <Paragraphs>179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P802.11REVmd</vt:lpstr>
      <vt:lpstr>SA Ballot Comments – P802.11REVmd</vt:lpstr>
      <vt:lpstr>Unsatisfied comments by commenter</vt:lpstr>
      <vt:lpstr>Unsatisfied comments by topics</vt:lpstr>
      <vt:lpstr>Unsatisfied comments</vt:lpstr>
      <vt:lpstr>Mandatory Coordination</vt:lpstr>
      <vt:lpstr>P802.11md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September 2020</cp:keywords>
  <cp:lastModifiedBy>Stanley, Dorothy</cp:lastModifiedBy>
  <cp:revision>2818</cp:revision>
  <cp:lastPrinted>1998-02-10T13:28:06Z</cp:lastPrinted>
  <dcterms:created xsi:type="dcterms:W3CDTF">2007-04-17T18:10:23Z</dcterms:created>
  <dcterms:modified xsi:type="dcterms:W3CDTF">2020-09-17T21:41:56Z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