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3" r:id="rId2"/>
    <p:sldId id="314" r:id="rId3"/>
    <p:sldId id="258" r:id="rId4"/>
    <p:sldId id="275" r:id="rId5"/>
    <p:sldId id="272" r:id="rId6"/>
    <p:sldId id="278" r:id="rId7"/>
    <p:sldId id="280" r:id="rId8"/>
    <p:sldId id="274" r:id="rId9"/>
    <p:sldId id="284" r:id="rId10"/>
    <p:sldId id="289" r:id="rId11"/>
    <p:sldId id="290" r:id="rId12"/>
    <p:sldId id="293" r:id="rId13"/>
    <p:sldId id="279" r:id="rId14"/>
    <p:sldId id="309" r:id="rId15"/>
    <p:sldId id="310" r:id="rId16"/>
    <p:sldId id="306" r:id="rId17"/>
    <p:sldId id="312" r:id="rId18"/>
    <p:sldId id="311" r:id="rId19"/>
    <p:sldId id="304" r:id="rId20"/>
    <p:sldId id="276" r:id="rId21"/>
    <p:sldId id="277" r:id="rId22"/>
    <p:sldId id="315" r:id="rId2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WITA Ardimas" initials="PA" lastIdx="5" clrIdx="0">
    <p:extLst>
      <p:ext uri="{19B8F6BF-5375-455C-9EA6-DF929625EA0E}">
        <p15:presenceInfo xmlns:p15="http://schemas.microsoft.com/office/powerpoint/2012/main" userId="S::s1600157@ed.ac.uk::54e7c4fd-50ac-4402-903c-444b6f5e44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2BD4C0-CFE8-49AB-8EC1-8FB2AE75A077}" v="25" dt="2020-09-11T13:16:07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94"/>
  </p:normalViewPr>
  <p:slideViewPr>
    <p:cSldViewPr>
      <p:cViewPr varScale="1">
        <p:scale>
          <a:sx n="68" d="100"/>
          <a:sy n="68" d="100"/>
        </p:scale>
        <p:origin x="798" y="4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ong Han" userId="a0e346bc-a459-4d93-a729-926adb72820d" providerId="ADAL" clId="{652BD4C0-CFE8-49AB-8EC1-8FB2AE75A077}"/>
    <pc:docChg chg="undo redo custSel addSld delSld modSld modMainMaster">
      <pc:chgData name="Chong Han" userId="a0e346bc-a459-4d93-a729-926adb72820d" providerId="ADAL" clId="{652BD4C0-CFE8-49AB-8EC1-8FB2AE75A077}" dt="2020-09-11T13:17:15.160" v="208" actId="20577"/>
      <pc:docMkLst>
        <pc:docMk/>
      </pc:docMkLst>
      <pc:sldChg chg="del">
        <pc:chgData name="Chong Han" userId="a0e346bc-a459-4d93-a729-926adb72820d" providerId="ADAL" clId="{652BD4C0-CFE8-49AB-8EC1-8FB2AE75A077}" dt="2020-08-28T14:19:16.814" v="2" actId="47"/>
        <pc:sldMkLst>
          <pc:docMk/>
          <pc:sldMk cId="0" sldId="256"/>
        </pc:sldMkLst>
      </pc:sldChg>
      <pc:sldChg chg="del">
        <pc:chgData name="Chong Han" userId="a0e346bc-a459-4d93-a729-926adb72820d" providerId="ADAL" clId="{652BD4C0-CFE8-49AB-8EC1-8FB2AE75A077}" dt="2020-08-28T14:22:32.565" v="18" actId="47"/>
        <pc:sldMkLst>
          <pc:docMk/>
          <pc:sldMk cId="0" sldId="257"/>
        </pc:sldMkLst>
      </pc:sldChg>
      <pc:sldChg chg="addSp delSp modSp add mod modTransition">
        <pc:chgData name="Chong Han" userId="a0e346bc-a459-4d93-a729-926adb72820d" providerId="ADAL" clId="{652BD4C0-CFE8-49AB-8EC1-8FB2AE75A077}" dt="2020-09-11T13:16:07.106" v="203"/>
        <pc:sldMkLst>
          <pc:docMk/>
          <pc:sldMk cId="0" sldId="258"/>
        </pc:sldMkLst>
        <pc:spChg chg="add mod">
          <ac:chgData name="Chong Han" userId="a0e346bc-a459-4d93-a729-926adb72820d" providerId="ADAL" clId="{652BD4C0-CFE8-49AB-8EC1-8FB2AE75A077}" dt="2020-09-11T13:16:07.106" v="203"/>
          <ac:spMkLst>
            <pc:docMk/>
            <pc:sldMk cId="0" sldId="258"/>
            <ac:spMk id="8" creationId="{D04B02A7-6166-4DC6-A82E-B1D6522DE0EC}"/>
          </ac:spMkLst>
        </pc:spChg>
        <pc:spChg chg="del mod">
          <ac:chgData name="Chong Han" userId="a0e346bc-a459-4d93-a729-926adb72820d" providerId="ADAL" clId="{652BD4C0-CFE8-49AB-8EC1-8FB2AE75A077}" dt="2020-09-11T13:16:05.872" v="202" actId="478"/>
          <ac:spMkLst>
            <pc:docMk/>
            <pc:sldMk cId="0" sldId="258"/>
            <ac:spMk id="124" creationId="{00000000-0000-0000-0000-000000000000}"/>
          </ac:spMkLst>
        </pc:spChg>
      </pc:sldChg>
      <pc:sldChg chg="del">
        <pc:chgData name="Chong Han" userId="a0e346bc-a459-4d93-a729-926adb72820d" providerId="ADAL" clId="{652BD4C0-CFE8-49AB-8EC1-8FB2AE75A077}" dt="2020-08-28T14:22:34.323" v="19" actId="47"/>
        <pc:sldMkLst>
          <pc:docMk/>
          <pc:sldMk cId="748163052" sldId="266"/>
        </pc:sldMkLst>
      </pc:sldChg>
      <pc:sldChg chg="modSp add mod">
        <pc:chgData name="Chong Han" userId="a0e346bc-a459-4d93-a729-926adb72820d" providerId="ADAL" clId="{652BD4C0-CFE8-49AB-8EC1-8FB2AE75A077}" dt="2020-08-28T14:42:13.416" v="175" actId="20577"/>
        <pc:sldMkLst>
          <pc:docMk/>
          <pc:sldMk cId="3165715888" sldId="272"/>
        </pc:sldMkLst>
        <pc:spChg chg="mod">
          <ac:chgData name="Chong Han" userId="a0e346bc-a459-4d93-a729-926adb72820d" providerId="ADAL" clId="{652BD4C0-CFE8-49AB-8EC1-8FB2AE75A077}" dt="2020-08-28T14:42:13.416" v="175" actId="20577"/>
          <ac:spMkLst>
            <pc:docMk/>
            <pc:sldMk cId="3165715888" sldId="272"/>
            <ac:spMk id="2" creationId="{00000000-0000-0000-0000-000000000000}"/>
          </ac:spMkLst>
        </pc:spChg>
      </pc:sldChg>
      <pc:sldChg chg="add">
        <pc:chgData name="Chong Han" userId="a0e346bc-a459-4d93-a729-926adb72820d" providerId="ADAL" clId="{652BD4C0-CFE8-49AB-8EC1-8FB2AE75A077}" dt="2020-08-28T14:25:44.713" v="36"/>
        <pc:sldMkLst>
          <pc:docMk/>
          <pc:sldMk cId="963816477" sldId="274"/>
        </pc:sldMkLst>
      </pc:sldChg>
      <pc:sldChg chg="add">
        <pc:chgData name="Chong Han" userId="a0e346bc-a459-4d93-a729-926adb72820d" providerId="ADAL" clId="{652BD4C0-CFE8-49AB-8EC1-8FB2AE75A077}" dt="2020-08-28T14:24:42.596" v="33"/>
        <pc:sldMkLst>
          <pc:docMk/>
          <pc:sldMk cId="3596012560" sldId="275"/>
        </pc:sldMkLst>
      </pc:sldChg>
      <pc:sldChg chg="modSp add mod">
        <pc:chgData name="Chong Han" userId="a0e346bc-a459-4d93-a729-926adb72820d" providerId="ADAL" clId="{652BD4C0-CFE8-49AB-8EC1-8FB2AE75A077}" dt="2020-08-28T14:30:16.903" v="47" actId="6549"/>
        <pc:sldMkLst>
          <pc:docMk/>
          <pc:sldMk cId="275214582" sldId="276"/>
        </pc:sldMkLst>
        <pc:spChg chg="mod">
          <ac:chgData name="Chong Han" userId="a0e346bc-a459-4d93-a729-926adb72820d" providerId="ADAL" clId="{652BD4C0-CFE8-49AB-8EC1-8FB2AE75A077}" dt="2020-08-28T14:30:16.903" v="47" actId="6549"/>
          <ac:spMkLst>
            <pc:docMk/>
            <pc:sldMk cId="275214582" sldId="276"/>
            <ac:spMk id="2" creationId="{00000000-0000-0000-0000-000000000000}"/>
          </ac:spMkLst>
        </pc:spChg>
      </pc:sldChg>
      <pc:sldChg chg="modSp add mod">
        <pc:chgData name="Chong Han" userId="a0e346bc-a459-4d93-a729-926adb72820d" providerId="ADAL" clId="{652BD4C0-CFE8-49AB-8EC1-8FB2AE75A077}" dt="2020-08-28T14:36:52.220" v="98" actId="20577"/>
        <pc:sldMkLst>
          <pc:docMk/>
          <pc:sldMk cId="1290059389" sldId="277"/>
        </pc:sldMkLst>
        <pc:spChg chg="mod">
          <ac:chgData name="Chong Han" userId="a0e346bc-a459-4d93-a729-926adb72820d" providerId="ADAL" clId="{652BD4C0-CFE8-49AB-8EC1-8FB2AE75A077}" dt="2020-08-28T14:36:45.475" v="94" actId="20577"/>
          <ac:spMkLst>
            <pc:docMk/>
            <pc:sldMk cId="1290059389" sldId="277"/>
            <ac:spMk id="2" creationId="{00000000-0000-0000-0000-000000000000}"/>
          </ac:spMkLst>
        </pc:spChg>
        <pc:spChg chg="mod">
          <ac:chgData name="Chong Han" userId="a0e346bc-a459-4d93-a729-926adb72820d" providerId="ADAL" clId="{652BD4C0-CFE8-49AB-8EC1-8FB2AE75A077}" dt="2020-08-28T14:36:52.220" v="98" actId="20577"/>
          <ac:spMkLst>
            <pc:docMk/>
            <pc:sldMk cId="1290059389" sldId="277"/>
            <ac:spMk id="9218" creationId="{00000000-0000-0000-0000-000000000000}"/>
          </ac:spMkLst>
        </pc:spChg>
      </pc:sldChg>
      <pc:sldChg chg="add">
        <pc:chgData name="Chong Han" userId="a0e346bc-a459-4d93-a729-926adb72820d" providerId="ADAL" clId="{652BD4C0-CFE8-49AB-8EC1-8FB2AE75A077}" dt="2020-08-28T14:25:05.642" v="35"/>
        <pc:sldMkLst>
          <pc:docMk/>
          <pc:sldMk cId="1367235185" sldId="278"/>
        </pc:sldMkLst>
      </pc:sldChg>
      <pc:sldChg chg="addSp delSp modSp add mod modTransition">
        <pc:chgData name="Chong Han" userId="a0e346bc-a459-4d93-a729-926adb72820d" providerId="ADAL" clId="{652BD4C0-CFE8-49AB-8EC1-8FB2AE75A077}" dt="2020-09-11T13:15:43.776" v="201"/>
        <pc:sldMkLst>
          <pc:docMk/>
          <pc:sldMk cId="0" sldId="279"/>
        </pc:sldMkLst>
        <pc:spChg chg="add mod">
          <ac:chgData name="Chong Han" userId="a0e346bc-a459-4d93-a729-926adb72820d" providerId="ADAL" clId="{652BD4C0-CFE8-49AB-8EC1-8FB2AE75A077}" dt="2020-09-11T13:15:43.776" v="201"/>
          <ac:spMkLst>
            <pc:docMk/>
            <pc:sldMk cId="0" sldId="279"/>
            <ac:spMk id="7" creationId="{4D87B5E4-F29C-409B-B44C-72068F9CD14E}"/>
          </ac:spMkLst>
        </pc:spChg>
        <pc:spChg chg="mod">
          <ac:chgData name="Chong Han" userId="a0e346bc-a459-4d93-a729-926adb72820d" providerId="ADAL" clId="{652BD4C0-CFE8-49AB-8EC1-8FB2AE75A077}" dt="2020-08-28T14:42:57.808" v="177" actId="20577"/>
          <ac:spMkLst>
            <pc:docMk/>
            <pc:sldMk cId="0" sldId="279"/>
            <ac:spMk id="356" creationId="{00000000-0000-0000-0000-000000000000}"/>
          </ac:spMkLst>
        </pc:spChg>
        <pc:spChg chg="del mod">
          <ac:chgData name="Chong Han" userId="a0e346bc-a459-4d93-a729-926adb72820d" providerId="ADAL" clId="{652BD4C0-CFE8-49AB-8EC1-8FB2AE75A077}" dt="2020-09-11T13:15:41.886" v="200" actId="478"/>
          <ac:spMkLst>
            <pc:docMk/>
            <pc:sldMk cId="0" sldId="279"/>
            <ac:spMk id="357" creationId="{00000000-0000-0000-0000-000000000000}"/>
          </ac:spMkLst>
        </pc:spChg>
      </pc:sldChg>
      <pc:sldChg chg="add">
        <pc:chgData name="Chong Han" userId="a0e346bc-a459-4d93-a729-926adb72820d" providerId="ADAL" clId="{652BD4C0-CFE8-49AB-8EC1-8FB2AE75A077}" dt="2020-08-28T14:25:44.713" v="36"/>
        <pc:sldMkLst>
          <pc:docMk/>
          <pc:sldMk cId="3998750963" sldId="280"/>
        </pc:sldMkLst>
      </pc:sldChg>
      <pc:sldChg chg="add">
        <pc:chgData name="Chong Han" userId="a0e346bc-a459-4d93-a729-926adb72820d" providerId="ADAL" clId="{652BD4C0-CFE8-49AB-8EC1-8FB2AE75A077}" dt="2020-08-28T14:25:44.713" v="36"/>
        <pc:sldMkLst>
          <pc:docMk/>
          <pc:sldMk cId="3163008500" sldId="284"/>
        </pc:sldMkLst>
      </pc:sldChg>
      <pc:sldChg chg="add">
        <pc:chgData name="Chong Han" userId="a0e346bc-a459-4d93-a729-926adb72820d" providerId="ADAL" clId="{652BD4C0-CFE8-49AB-8EC1-8FB2AE75A077}" dt="2020-08-28T14:25:44.713" v="36"/>
        <pc:sldMkLst>
          <pc:docMk/>
          <pc:sldMk cId="2584984076" sldId="289"/>
        </pc:sldMkLst>
      </pc:sldChg>
      <pc:sldChg chg="add">
        <pc:chgData name="Chong Han" userId="a0e346bc-a459-4d93-a729-926adb72820d" providerId="ADAL" clId="{652BD4C0-CFE8-49AB-8EC1-8FB2AE75A077}" dt="2020-08-28T14:25:44.713" v="36"/>
        <pc:sldMkLst>
          <pc:docMk/>
          <pc:sldMk cId="3768817836" sldId="290"/>
        </pc:sldMkLst>
      </pc:sldChg>
      <pc:sldChg chg="add">
        <pc:chgData name="Chong Han" userId="a0e346bc-a459-4d93-a729-926adb72820d" providerId="ADAL" clId="{652BD4C0-CFE8-49AB-8EC1-8FB2AE75A077}" dt="2020-08-28T14:26:10.035" v="37"/>
        <pc:sldMkLst>
          <pc:docMk/>
          <pc:sldMk cId="2160780693" sldId="293"/>
        </pc:sldMkLst>
      </pc:sldChg>
      <pc:sldChg chg="add del">
        <pc:chgData name="Chong Han" userId="a0e346bc-a459-4d93-a729-926adb72820d" providerId="ADAL" clId="{652BD4C0-CFE8-49AB-8EC1-8FB2AE75A077}" dt="2020-08-28T16:09:17.476" v="189" actId="47"/>
        <pc:sldMkLst>
          <pc:docMk/>
          <pc:sldMk cId="358282659" sldId="295"/>
        </pc:sldMkLst>
      </pc:sldChg>
      <pc:sldChg chg="add del">
        <pc:chgData name="Chong Han" userId="a0e346bc-a459-4d93-a729-926adb72820d" providerId="ADAL" clId="{652BD4C0-CFE8-49AB-8EC1-8FB2AE75A077}" dt="2020-08-28T16:09:18.523" v="190" actId="47"/>
        <pc:sldMkLst>
          <pc:docMk/>
          <pc:sldMk cId="110153480" sldId="297"/>
        </pc:sldMkLst>
      </pc:sldChg>
      <pc:sldChg chg="del">
        <pc:chgData name="Chong Han" userId="a0e346bc-a459-4d93-a729-926adb72820d" providerId="ADAL" clId="{652BD4C0-CFE8-49AB-8EC1-8FB2AE75A077}" dt="2020-08-28T14:22:35.057" v="20" actId="47"/>
        <pc:sldMkLst>
          <pc:docMk/>
          <pc:sldMk cId="2066467525" sldId="299"/>
        </pc:sldMkLst>
      </pc:sldChg>
      <pc:sldChg chg="del">
        <pc:chgData name="Chong Han" userId="a0e346bc-a459-4d93-a729-926adb72820d" providerId="ADAL" clId="{652BD4C0-CFE8-49AB-8EC1-8FB2AE75A077}" dt="2020-08-28T14:27:47.764" v="45" actId="47"/>
        <pc:sldMkLst>
          <pc:docMk/>
          <pc:sldMk cId="778767835" sldId="301"/>
        </pc:sldMkLst>
      </pc:sldChg>
      <pc:sldChg chg="del">
        <pc:chgData name="Chong Han" userId="a0e346bc-a459-4d93-a729-926adb72820d" providerId="ADAL" clId="{652BD4C0-CFE8-49AB-8EC1-8FB2AE75A077}" dt="2020-08-28T14:27:45.843" v="43" actId="47"/>
        <pc:sldMkLst>
          <pc:docMk/>
          <pc:sldMk cId="2586417735" sldId="307"/>
        </pc:sldMkLst>
      </pc:sldChg>
      <pc:sldChg chg="del">
        <pc:chgData name="Chong Han" userId="a0e346bc-a459-4d93-a729-926adb72820d" providerId="ADAL" clId="{652BD4C0-CFE8-49AB-8EC1-8FB2AE75A077}" dt="2020-08-28T14:27:47.140" v="44" actId="47"/>
        <pc:sldMkLst>
          <pc:docMk/>
          <pc:sldMk cId="1315533367" sldId="308"/>
        </pc:sldMkLst>
      </pc:sldChg>
      <pc:sldChg chg="addSp delSp modSp new mod">
        <pc:chgData name="Chong Han" userId="a0e346bc-a459-4d93-a729-926adb72820d" providerId="ADAL" clId="{652BD4C0-CFE8-49AB-8EC1-8FB2AE75A077}" dt="2020-09-11T13:17:15.160" v="208" actId="20577"/>
        <pc:sldMkLst>
          <pc:docMk/>
          <pc:sldMk cId="2526488029" sldId="313"/>
        </pc:sldMkLst>
        <pc:spChg chg="del">
          <ac:chgData name="Chong Han" userId="a0e346bc-a459-4d93-a729-926adb72820d" providerId="ADAL" clId="{652BD4C0-CFE8-49AB-8EC1-8FB2AE75A077}" dt="2020-08-28T14:20:10.473" v="3" actId="478"/>
          <ac:spMkLst>
            <pc:docMk/>
            <pc:sldMk cId="2526488029" sldId="313"/>
            <ac:spMk id="2" creationId="{2B131E30-D54B-4D64-BEC3-7B3597A7E95F}"/>
          </ac:spMkLst>
        </pc:spChg>
        <pc:spChg chg="del">
          <ac:chgData name="Chong Han" userId="a0e346bc-a459-4d93-a729-926adb72820d" providerId="ADAL" clId="{652BD4C0-CFE8-49AB-8EC1-8FB2AE75A077}" dt="2020-08-28T14:20:10.473" v="3" actId="478"/>
          <ac:spMkLst>
            <pc:docMk/>
            <pc:sldMk cId="2526488029" sldId="313"/>
            <ac:spMk id="3" creationId="{4EDFC037-225A-4055-9336-384CFA9C3019}"/>
          </ac:spMkLst>
        </pc:spChg>
        <pc:spChg chg="del">
          <ac:chgData name="Chong Han" userId="a0e346bc-a459-4d93-a729-926adb72820d" providerId="ADAL" clId="{652BD4C0-CFE8-49AB-8EC1-8FB2AE75A077}" dt="2020-08-28T14:20:10.473" v="3" actId="478"/>
          <ac:spMkLst>
            <pc:docMk/>
            <pc:sldMk cId="2526488029" sldId="313"/>
            <ac:spMk id="4" creationId="{44C68B78-DA9F-4407-A7F3-250A26696232}"/>
          </ac:spMkLst>
        </pc:spChg>
        <pc:spChg chg="del">
          <ac:chgData name="Chong Han" userId="a0e346bc-a459-4d93-a729-926adb72820d" providerId="ADAL" clId="{652BD4C0-CFE8-49AB-8EC1-8FB2AE75A077}" dt="2020-08-28T14:20:10.473" v="3" actId="478"/>
          <ac:spMkLst>
            <pc:docMk/>
            <pc:sldMk cId="2526488029" sldId="313"/>
            <ac:spMk id="5" creationId="{568AF364-07CA-499E-8069-5EFF4FF347A2}"/>
          </ac:spMkLst>
        </pc:spChg>
        <pc:spChg chg="del">
          <ac:chgData name="Chong Han" userId="a0e346bc-a459-4d93-a729-926adb72820d" providerId="ADAL" clId="{652BD4C0-CFE8-49AB-8EC1-8FB2AE75A077}" dt="2020-08-28T14:20:10.473" v="3" actId="478"/>
          <ac:spMkLst>
            <pc:docMk/>
            <pc:sldMk cId="2526488029" sldId="313"/>
            <ac:spMk id="6" creationId="{398B0873-CBCD-4231-A79B-6A765A327763}"/>
          </ac:spMkLst>
        </pc:spChg>
        <pc:spChg chg="add mod">
          <ac:chgData name="Chong Han" userId="a0e346bc-a459-4d93-a729-926adb72820d" providerId="ADAL" clId="{652BD4C0-CFE8-49AB-8EC1-8FB2AE75A077}" dt="2020-08-28T14:20:12.066" v="4"/>
          <ac:spMkLst>
            <pc:docMk/>
            <pc:sldMk cId="2526488029" sldId="313"/>
            <ac:spMk id="8" creationId="{1C72EFB8-E663-429D-BD45-6E31DE434475}"/>
          </ac:spMkLst>
        </pc:spChg>
        <pc:spChg chg="add mod">
          <ac:chgData name="Chong Han" userId="a0e346bc-a459-4d93-a729-926adb72820d" providerId="ADAL" clId="{652BD4C0-CFE8-49AB-8EC1-8FB2AE75A077}" dt="2020-08-28T14:20:51.199" v="8" actId="207"/>
          <ac:spMkLst>
            <pc:docMk/>
            <pc:sldMk cId="2526488029" sldId="313"/>
            <ac:spMk id="11" creationId="{2C9DAEC4-77C3-491D-8FDF-077520460AAE}"/>
          </ac:spMkLst>
        </pc:spChg>
        <pc:spChg chg="add mod">
          <ac:chgData name="Chong Han" userId="a0e346bc-a459-4d93-a729-926adb72820d" providerId="ADAL" clId="{652BD4C0-CFE8-49AB-8EC1-8FB2AE75A077}" dt="2020-09-11T13:17:15.160" v="208" actId="20577"/>
          <ac:spMkLst>
            <pc:docMk/>
            <pc:sldMk cId="2526488029" sldId="313"/>
            <ac:spMk id="12" creationId="{8E84A7D8-3C26-41EB-B8A3-93EEC4760049}"/>
          </ac:spMkLst>
        </pc:spChg>
        <pc:graphicFrameChg chg="add mod">
          <ac:chgData name="Chong Han" userId="a0e346bc-a459-4d93-a729-926adb72820d" providerId="ADAL" clId="{652BD4C0-CFE8-49AB-8EC1-8FB2AE75A077}" dt="2020-08-28T14:50:45.002" v="188"/>
          <ac:graphicFrameMkLst>
            <pc:docMk/>
            <pc:sldMk cId="2526488029" sldId="313"/>
            <ac:graphicFrameMk id="9" creationId="{5097A9EE-07CB-40BE-B947-1A858BE4B3CF}"/>
          </ac:graphicFrameMkLst>
        </pc:graphicFrameChg>
      </pc:sldChg>
      <pc:sldChg chg="modSp new mod">
        <pc:chgData name="Chong Han" userId="a0e346bc-a459-4d93-a729-926adb72820d" providerId="ADAL" clId="{652BD4C0-CFE8-49AB-8EC1-8FB2AE75A077}" dt="2020-08-28T16:09:29.709" v="194" actId="20577"/>
        <pc:sldMkLst>
          <pc:docMk/>
          <pc:sldMk cId="970907180" sldId="314"/>
        </pc:sldMkLst>
        <pc:spChg chg="mod">
          <ac:chgData name="Chong Han" userId="a0e346bc-a459-4d93-a729-926adb72820d" providerId="ADAL" clId="{652BD4C0-CFE8-49AB-8EC1-8FB2AE75A077}" dt="2020-08-28T14:22:45.047" v="28" actId="20577"/>
          <ac:spMkLst>
            <pc:docMk/>
            <pc:sldMk cId="970907180" sldId="314"/>
            <ac:spMk id="2" creationId="{882B6CBD-8F49-4B3C-8B6A-39C50CCB9136}"/>
          </ac:spMkLst>
        </pc:spChg>
        <pc:spChg chg="mod">
          <ac:chgData name="Chong Han" userId="a0e346bc-a459-4d93-a729-926adb72820d" providerId="ADAL" clId="{652BD4C0-CFE8-49AB-8EC1-8FB2AE75A077}" dt="2020-08-28T16:09:29.709" v="194" actId="20577"/>
          <ac:spMkLst>
            <pc:docMk/>
            <pc:sldMk cId="970907180" sldId="314"/>
            <ac:spMk id="3" creationId="{6C439E85-1F0D-4913-B856-EDF8EDE1DD7E}"/>
          </ac:spMkLst>
        </pc:spChg>
      </pc:sldChg>
      <pc:sldChg chg="new del">
        <pc:chgData name="Chong Han" userId="a0e346bc-a459-4d93-a729-926adb72820d" providerId="ADAL" clId="{652BD4C0-CFE8-49AB-8EC1-8FB2AE75A077}" dt="2020-08-28T14:27:02.512" v="39" actId="47"/>
        <pc:sldMkLst>
          <pc:docMk/>
          <pc:sldMk cId="1656184687" sldId="315"/>
        </pc:sldMkLst>
      </pc:sldChg>
      <pc:sldChg chg="addSp delSp modSp new mod">
        <pc:chgData name="Chong Han" userId="a0e346bc-a459-4d93-a729-926adb72820d" providerId="ADAL" clId="{652BD4C0-CFE8-49AB-8EC1-8FB2AE75A077}" dt="2020-08-28T14:35:37.152" v="93" actId="20577"/>
        <pc:sldMkLst>
          <pc:docMk/>
          <pc:sldMk cId="3342269471" sldId="315"/>
        </pc:sldMkLst>
        <pc:spChg chg="mod">
          <ac:chgData name="Chong Han" userId="a0e346bc-a459-4d93-a729-926adb72820d" providerId="ADAL" clId="{652BD4C0-CFE8-49AB-8EC1-8FB2AE75A077}" dt="2020-08-28T14:30:42.654" v="55" actId="20577"/>
          <ac:spMkLst>
            <pc:docMk/>
            <pc:sldMk cId="3342269471" sldId="315"/>
            <ac:spMk id="2" creationId="{73F75FA0-C34A-47E5-9909-A6B2A6573523}"/>
          </ac:spMkLst>
        </pc:spChg>
        <pc:spChg chg="del">
          <ac:chgData name="Chong Han" userId="a0e346bc-a459-4d93-a729-926adb72820d" providerId="ADAL" clId="{652BD4C0-CFE8-49AB-8EC1-8FB2AE75A077}" dt="2020-08-28T14:31:36.007" v="58" actId="478"/>
          <ac:spMkLst>
            <pc:docMk/>
            <pc:sldMk cId="3342269471" sldId="315"/>
            <ac:spMk id="3" creationId="{7A0D0F8A-B9DF-481A-9810-2B7DE58609E9}"/>
          </ac:spMkLst>
        </pc:spChg>
        <pc:spChg chg="add mod">
          <ac:chgData name="Chong Han" userId="a0e346bc-a459-4d93-a729-926adb72820d" providerId="ADAL" clId="{652BD4C0-CFE8-49AB-8EC1-8FB2AE75A077}" dt="2020-08-28T14:35:37.152" v="93" actId="20577"/>
          <ac:spMkLst>
            <pc:docMk/>
            <pc:sldMk cId="3342269471" sldId="315"/>
            <ac:spMk id="7" creationId="{00681991-7369-4FDD-A0EF-7EE6B5F34095}"/>
          </ac:spMkLst>
        </pc:spChg>
        <pc:graphicFrameChg chg="add">
          <ac:chgData name="Chong Han" userId="a0e346bc-a459-4d93-a729-926adb72820d" providerId="ADAL" clId="{652BD4C0-CFE8-49AB-8EC1-8FB2AE75A077}" dt="2020-08-28T14:31:17.590" v="57" actId="22"/>
          <ac:graphicFrameMkLst>
            <pc:docMk/>
            <pc:sldMk cId="3342269471" sldId="315"/>
            <ac:graphicFrameMk id="9" creationId="{9A3C6D85-AE2F-42A9-A8A0-1BCB6AD42F8A}"/>
          </ac:graphicFrameMkLst>
        </pc:graphicFrameChg>
      </pc:sldChg>
      <pc:sldChg chg="new del">
        <pc:chgData name="Chong Han" userId="a0e346bc-a459-4d93-a729-926adb72820d" providerId="ADAL" clId="{652BD4C0-CFE8-49AB-8EC1-8FB2AE75A077}" dt="2020-08-28T14:27:03.090" v="40" actId="47"/>
        <pc:sldMkLst>
          <pc:docMk/>
          <pc:sldMk cId="1493176457" sldId="316"/>
        </pc:sldMkLst>
      </pc:sldChg>
      <pc:sldChg chg="new del">
        <pc:chgData name="Chong Han" userId="a0e346bc-a459-4d93-a729-926adb72820d" providerId="ADAL" clId="{652BD4C0-CFE8-49AB-8EC1-8FB2AE75A077}" dt="2020-08-28T14:27:05.012" v="41" actId="47"/>
        <pc:sldMkLst>
          <pc:docMk/>
          <pc:sldMk cId="962039217" sldId="317"/>
        </pc:sldMkLst>
      </pc:sldChg>
      <pc:sldMasterChg chg="modSp mod modSldLayout">
        <pc:chgData name="Chong Han" userId="a0e346bc-a459-4d93-a729-926adb72820d" providerId="ADAL" clId="{652BD4C0-CFE8-49AB-8EC1-8FB2AE75A077}" dt="2020-09-11T13:15:02.879" v="199"/>
        <pc:sldMasterMkLst>
          <pc:docMk/>
          <pc:sldMasterMk cId="0" sldId="2147483648"/>
        </pc:sldMasterMkLst>
        <pc:spChg chg="mod">
          <ac:chgData name="Chong Han" userId="a0e346bc-a459-4d93-a729-926adb72820d" providerId="ADAL" clId="{652BD4C0-CFE8-49AB-8EC1-8FB2AE75A077}" dt="2020-09-11T13:15:02.879" v="199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Chong Han" userId="a0e346bc-a459-4d93-a729-926adb72820d" providerId="ADAL" clId="{652BD4C0-CFE8-49AB-8EC1-8FB2AE75A077}" dt="2020-08-28T14:37:27.901" v="110" actId="20577"/>
          <ac:spMkLst>
            <pc:docMk/>
            <pc:sldMasterMk cId="0" sldId="2147483648"/>
            <ac:spMk id="1027" creationId="{00000000-0000-0000-0000-000000000000}"/>
          </ac:spMkLst>
        </pc:spChg>
        <pc:spChg chg="mod">
          <ac:chgData name="Chong Han" userId="a0e346bc-a459-4d93-a729-926adb72820d" providerId="ADAL" clId="{652BD4C0-CFE8-49AB-8EC1-8FB2AE75A077}" dt="2020-08-28T14:50:18.571" v="187"/>
          <ac:spMkLst>
            <pc:docMk/>
            <pc:sldMasterMk cId="0" sldId="2147483648"/>
            <ac:spMk id="1028" creationId="{00000000-0000-0000-0000-000000000000}"/>
          </ac:spMkLst>
        </pc:spChg>
        <pc:sldLayoutChg chg="modSp mod">
          <pc:chgData name="Chong Han" userId="a0e346bc-a459-4d93-a729-926adb72820d" providerId="ADAL" clId="{652BD4C0-CFE8-49AB-8EC1-8FB2AE75A077}" dt="2020-08-28T14:50:00.279" v="186" actId="20577"/>
          <pc:sldLayoutMkLst>
            <pc:docMk/>
            <pc:sldMasterMk cId="0" sldId="2147483648"/>
            <pc:sldLayoutMk cId="0" sldId="2147483650"/>
          </pc:sldLayoutMkLst>
          <pc:spChg chg="mod">
            <ac:chgData name="Chong Han" userId="a0e346bc-a459-4d93-a729-926adb72820d" providerId="ADAL" clId="{652BD4C0-CFE8-49AB-8EC1-8FB2AE75A077}" dt="2020-08-28T14:50:00.279" v="186" actId="20577"/>
            <ac:spMkLst>
              <pc:docMk/>
              <pc:sldMasterMk cId="0" sldId="2147483648"/>
              <pc:sldLayoutMk cId="0" sldId="2147483650"/>
              <ac:spMk id="11" creationId="{00000000-0000-0000-0000-000000000000}"/>
            </ac:spMkLst>
          </pc:spChg>
          <pc:spChg chg="mod">
            <ac:chgData name="Chong Han" userId="a0e346bc-a459-4d93-a729-926adb72820d" providerId="ADAL" clId="{652BD4C0-CFE8-49AB-8EC1-8FB2AE75A077}" dt="2020-08-28T14:37:15.657" v="104" actId="20577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</pc:sldMasterChg>
    </pc:docChg>
  </pc:docChgLst>
  <pc:docChgLst>
    <pc:chgData name="Chong Han" userId="a0e346bc-a459-4d93-a729-926adb72820d" providerId="ADAL" clId="{68905D3E-1497-4595-AC7A-45A539C22F84}"/>
    <pc:docChg chg="modSld">
      <pc:chgData name="Chong Han" userId="a0e346bc-a459-4d93-a729-926adb72820d" providerId="ADAL" clId="{68905D3E-1497-4595-AC7A-45A539C22F84}" dt="2020-08-28T14:05:57.950" v="0"/>
      <pc:docMkLst>
        <pc:docMk/>
      </pc:docMkLst>
      <pc:sldChg chg="modSp">
        <pc:chgData name="Chong Han" userId="a0e346bc-a459-4d93-a729-926adb72820d" providerId="ADAL" clId="{68905D3E-1497-4595-AC7A-45A539C22F84}" dt="2020-08-28T14:05:57.950" v="0"/>
        <pc:sldMkLst>
          <pc:docMk/>
          <pc:sldMk cId="0" sldId="256"/>
        </pc:sldMkLst>
        <pc:graphicFrameChg chg="mod">
          <ac:chgData name="Chong Han" userId="a0e346bc-a459-4d93-a729-926adb72820d" providerId="ADAL" clId="{68905D3E-1497-4595-AC7A-45A539C22F84}" dt="2020-08-28T14:05:57.950" v="0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0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7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5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1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37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65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69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31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8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Ardimas Purwita (University of Edinburgh)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Ardimas Purwita (University of Edinburgh)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Ardimas Purwita (University of Edinburgh)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802.11-20/1449r0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hotos.google.com/share/AF1QipNTcH1Fe5Yqsj92M-nTI-5Ks7mOoES7_cAVPSmrp2qGaZV5O4sW2eqUEnda-EbKwQ/photo/AF1QipNv5hXvyyJYri_C17R3GPwhMryHYtJgPiYyFurH?key=SXFPdkwwZldoNFFoQWlCNHRQWDNrRHNsTzFqckJ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hotos.google.com/share/AF1QipNTcH1Fe5Yqsj92M-nTI-5Ks7mOoES7_cAVPSmrp2qGaZV5O4sW2eqUEnda-EbKwQ/photo/AF1QipPX0cHX0Fjegiyonlfp2iP1PIEUOE8Pl01ld_g8?key=SXFPdkwwZldoNFFoQWlCNHRQWDNrRHNsTzFqckJ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1C72EFB8-E663-429D-BD45-6E31DE434475}"/>
              </a:ext>
            </a:extLst>
          </p:cNvPr>
          <p:cNvSpPr txBox="1">
            <a:spLocks/>
          </p:cNvSpPr>
          <p:nvPr/>
        </p:nvSpPr>
        <p:spPr bwMode="auto">
          <a:xfrm>
            <a:off x="914400" y="469900"/>
            <a:ext cx="103632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Proposals and related work on Center Frequency for the Common Mode Mandatory PHY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5097A9EE-07CB-40BE-B947-1A858BE4B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195152"/>
              </p:ext>
            </p:extLst>
          </p:nvPr>
        </p:nvGraphicFramePr>
        <p:xfrm>
          <a:off x="1208088" y="2274888"/>
          <a:ext cx="9671050" cy="526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10439485" imgH="5673803" progId="Word.Document.8">
                  <p:embed/>
                </p:oleObj>
              </mc:Choice>
              <mc:Fallback>
                <p:oleObj name="Document" r:id="rId3" imgW="10439485" imgH="5673803" progId="Word.Document.8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5097A9EE-07CB-40BE-B947-1A858BE4B3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2274888"/>
                        <a:ext cx="9671050" cy="5262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2C9DAEC4-77C3-491D-8FDF-077520460AAE}"/>
              </a:ext>
            </a:extLst>
          </p:cNvPr>
          <p:cNvSpPr txBox="1"/>
          <p:nvPr/>
        </p:nvSpPr>
        <p:spPr>
          <a:xfrm>
            <a:off x="1039855" y="2375174"/>
            <a:ext cx="1355641" cy="40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079" tIns="46079" rIns="46079" bIns="46079">
            <a:spAutoFit/>
          </a:bodyPr>
          <a:lstStyle>
            <a:lvl1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/>
            </a:lvl1pPr>
          </a:lstStyle>
          <a:p>
            <a:r>
              <a:rPr dirty="0">
                <a:solidFill>
                  <a:schemeClr val="tx1"/>
                </a:solidFill>
              </a:rPr>
              <a:t>Authors: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E84A7D8-3C26-41EB-B8A3-93EEC4760049}"/>
              </a:ext>
            </a:extLst>
          </p:cNvPr>
          <p:cNvSpPr txBox="1">
            <a:spLocks/>
          </p:cNvSpPr>
          <p:nvPr/>
        </p:nvSpPr>
        <p:spPr bwMode="auto">
          <a:xfrm>
            <a:off x="1828800" y="1800622"/>
            <a:ext cx="8534400" cy="4762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2000"/>
            </a:pPr>
            <a:r>
              <a:rPr lang="en-GB" sz="2000" kern="0" dirty="0"/>
              <a:t>Date:</a:t>
            </a:r>
            <a:r>
              <a:rPr lang="en-GB" sz="2000" b="0" kern="0" dirty="0"/>
              <a:t> 2020-09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A17952F-7D2B-4013-93BD-98B32A29ED5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757DF41-AB22-46A0-B240-36D0942408F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D3FF2D8-5969-42AE-865A-3C042838C2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48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 (3)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2" y="1981201"/>
            <a:ext cx="5509936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BW = 80 MHz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Most channels exhibit the optimal </a:t>
            </a:r>
            <a:r>
              <a:rPr lang="en-GB" dirty="0" err="1"/>
              <a:t>center</a:t>
            </a:r>
            <a:r>
              <a:rPr lang="en-GB" dirty="0"/>
              <a:t> frequency at 47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9D575-9C98-2540-BB26-58BDF823D7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8167" y="2632355"/>
            <a:ext cx="4102100" cy="30765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10737C-108D-9A49-A1E0-A2A72F56FDB6}"/>
              </a:ext>
            </a:extLst>
          </p:cNvPr>
          <p:cNvSpPr/>
          <p:nvPr/>
        </p:nvSpPr>
        <p:spPr bwMode="auto">
          <a:xfrm>
            <a:off x="7320136" y="2636912"/>
            <a:ext cx="1651239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E02E-280B-EB4B-B756-BC2FD6AF2DD1}"/>
              </a:ext>
            </a:extLst>
          </p:cNvPr>
          <p:cNvSpPr txBox="1"/>
          <p:nvPr/>
        </p:nvSpPr>
        <p:spPr>
          <a:xfrm>
            <a:off x="8169835" y="2157859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47 MHz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31851A-33C4-8046-86E6-1EAF70AF5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556" y="3406971"/>
            <a:ext cx="4050454" cy="303784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720C8B3-30D3-5949-B3BD-2ECAD20A41C2}"/>
              </a:ext>
            </a:extLst>
          </p:cNvPr>
          <p:cNvSpPr/>
          <p:nvPr/>
        </p:nvSpPr>
        <p:spPr bwMode="auto">
          <a:xfrm>
            <a:off x="8169835" y="3641762"/>
            <a:ext cx="2966725" cy="180346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5FFEF4-54FD-7344-91DB-AE286124203E}"/>
              </a:ext>
            </a:extLst>
          </p:cNvPr>
          <p:cNvSpPr txBox="1"/>
          <p:nvPr/>
        </p:nvSpPr>
        <p:spPr>
          <a:xfrm>
            <a:off x="9849032" y="3214482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heavy tail</a:t>
            </a:r>
          </a:p>
        </p:txBody>
      </p:sp>
    </p:spTree>
    <p:extLst>
      <p:ext uri="{BB962C8B-B14F-4D97-AF65-F5344CB8AC3E}">
        <p14:creationId xmlns:p14="http://schemas.microsoft.com/office/powerpoint/2010/main" val="2584984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 (4)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2" y="1981201"/>
            <a:ext cx="5509936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BW = 160 MHz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Most channels exhibit the optimal </a:t>
            </a:r>
            <a:r>
              <a:rPr lang="en-GB" dirty="0" err="1"/>
              <a:t>center</a:t>
            </a:r>
            <a:r>
              <a:rPr lang="en-GB" dirty="0"/>
              <a:t> frequency at 96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9D575-9C98-2540-BB26-58BDF823D7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0688" y="2392348"/>
            <a:ext cx="4102100" cy="30765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10737C-108D-9A49-A1E0-A2A72F56FDB6}"/>
              </a:ext>
            </a:extLst>
          </p:cNvPr>
          <p:cNvSpPr/>
          <p:nvPr/>
        </p:nvSpPr>
        <p:spPr bwMode="auto">
          <a:xfrm>
            <a:off x="7320136" y="2636912"/>
            <a:ext cx="1651239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E02E-280B-EB4B-B756-BC2FD6AF2DD1}"/>
              </a:ext>
            </a:extLst>
          </p:cNvPr>
          <p:cNvSpPr txBox="1"/>
          <p:nvPr/>
        </p:nvSpPr>
        <p:spPr>
          <a:xfrm>
            <a:off x="8169835" y="2157859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97 MHz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31851A-33C4-8046-86E6-1EAF70AF5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925" y="3361222"/>
            <a:ext cx="3954080" cy="295614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720C8B3-30D3-5949-B3BD-2ECAD20A41C2}"/>
              </a:ext>
            </a:extLst>
          </p:cNvPr>
          <p:cNvSpPr/>
          <p:nvPr/>
        </p:nvSpPr>
        <p:spPr bwMode="auto">
          <a:xfrm>
            <a:off x="8169835" y="3641762"/>
            <a:ext cx="2966725" cy="180346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5FFEF4-54FD-7344-91DB-AE286124203E}"/>
              </a:ext>
            </a:extLst>
          </p:cNvPr>
          <p:cNvSpPr txBox="1"/>
          <p:nvPr/>
        </p:nvSpPr>
        <p:spPr>
          <a:xfrm>
            <a:off x="9849032" y="3214482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heavy tail</a:t>
            </a:r>
          </a:p>
        </p:txBody>
      </p:sp>
    </p:spTree>
    <p:extLst>
      <p:ext uri="{BB962C8B-B14F-4D97-AF65-F5344CB8AC3E}">
        <p14:creationId xmlns:p14="http://schemas.microsoft.com/office/powerpoint/2010/main" val="3768817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Observation 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43CC8DA-F41D-3449-AC6E-F7B582ABB6F6}"/>
              </a:ext>
            </a:extLst>
          </p:cNvPr>
          <p:cNvGraphicFramePr>
            <a:graphicFrameLocks/>
          </p:cNvGraphicFramePr>
          <p:nvPr/>
        </p:nvGraphicFramePr>
        <p:xfrm>
          <a:off x="909065" y="1648163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 (-24.63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 (-22.26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46 (-21.11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FF0000"/>
                          </a:solidFill>
                        </a:rPr>
                        <a:t>160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86 (-20.55 </a:t>
                      </a:r>
                      <a:r>
                        <a:rPr lang="en-US" b="0" dirty="0" err="1">
                          <a:solidFill>
                            <a:srgbClr val="FF0000"/>
                          </a:solidFill>
                        </a:rPr>
                        <a:t>dBr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7230989A-C2EF-204D-9B6E-8AAA17576D03}"/>
              </a:ext>
            </a:extLst>
          </p:cNvPr>
          <p:cNvGraphicFramePr>
            <a:graphicFrameLocks/>
          </p:cNvGraphicFramePr>
          <p:nvPr/>
        </p:nvGraphicFramePr>
        <p:xfrm>
          <a:off x="6479757" y="1629754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 (-28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 (-23.89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 (-21.92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FF0000"/>
                          </a:solidFill>
                        </a:rPr>
                        <a:t>160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90 (-20.96 </a:t>
                      </a:r>
                      <a:r>
                        <a:rPr lang="en-US" b="0" dirty="0" err="1">
                          <a:solidFill>
                            <a:srgbClr val="FF0000"/>
                          </a:solidFill>
                        </a:rPr>
                        <a:t>dBr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09A5ABF3-535E-6946-93B3-37F067B4F4E9}"/>
              </a:ext>
            </a:extLst>
          </p:cNvPr>
          <p:cNvGraphicFramePr>
            <a:graphicFrameLocks/>
          </p:cNvGraphicFramePr>
          <p:nvPr/>
        </p:nvGraphicFramePr>
        <p:xfrm>
          <a:off x="6479757" y="3645024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 (-33.05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 (-26.35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 (-23.14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96 (-21.56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C33F3B29-FA72-8C45-8688-52D21807744B}"/>
              </a:ext>
            </a:extLst>
          </p:cNvPr>
          <p:cNvGraphicFramePr>
            <a:graphicFrameLocks/>
          </p:cNvGraphicFramePr>
          <p:nvPr/>
        </p:nvGraphicFramePr>
        <p:xfrm>
          <a:off x="901370" y="3660735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 (-31.37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34 (-25.53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54 (-22.73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 94 (-21.36 </a:t>
                      </a:r>
                      <a:r>
                        <a:rPr lang="en-US" b="0" dirty="0" err="1">
                          <a:solidFill>
                            <a:srgbClr val="FF0000"/>
                          </a:solidFill>
                        </a:rPr>
                        <a:t>dBr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sp>
        <p:nvSpPr>
          <p:cNvPr id="22" name="Rectangle 2">
            <a:extLst>
              <a:ext uri="{FF2B5EF4-FFF2-40B4-BE49-F238E27FC236}">
                <a16:creationId xmlns:a16="http://schemas.microsoft.com/office/drawing/2014/main" id="{C48CEC87-7299-E247-B15A-6AD1694EE2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906" y="5661248"/>
            <a:ext cx="10489878" cy="472762"/>
          </a:xfrm>
          <a:ln/>
        </p:spPr>
        <p:txBody>
          <a:bodyPr/>
          <a:lstStyle/>
          <a:p>
            <a:pPr marL="0" indent="0"/>
            <a:r>
              <a:rPr lang="en-GB" sz="1400" dirty="0"/>
              <a:t>Notes: Red means the corresponding </a:t>
            </a:r>
            <a:r>
              <a:rPr lang="en-GB" sz="1400" dirty="0" err="1"/>
              <a:t>Δ</a:t>
            </a:r>
            <a:r>
              <a:rPr lang="en-GB" sz="1400" dirty="0"/>
              <a:t> results in an nonoptimal performance. The criterion is based on the following limits, which are based on the intermediate results (see the previous page).</a:t>
            </a:r>
          </a:p>
          <a:p>
            <a:pPr marL="0" indent="0"/>
            <a:r>
              <a:rPr lang="en-GB" sz="1400" dirty="0"/>
              <a:t>{</a:t>
            </a:r>
            <a:r>
              <a:rPr lang="en-GB" sz="1400" dirty="0" err="1"/>
              <a:t>BW,Limit</a:t>
            </a:r>
            <a:r>
              <a:rPr lang="en-GB" sz="1400" dirty="0"/>
              <a:t> in </a:t>
            </a:r>
            <a:r>
              <a:rPr lang="en-GB" sz="1400" dirty="0" err="1"/>
              <a:t>dBr</a:t>
            </a:r>
            <a:r>
              <a:rPr lang="en-GB" sz="1400" dirty="0"/>
              <a:t>} = {20 MHz, -21.68 </a:t>
            </a:r>
            <a:r>
              <a:rPr lang="en-GB" sz="1400" dirty="0" err="1"/>
              <a:t>dBr</a:t>
            </a:r>
            <a:r>
              <a:rPr lang="en-GB" sz="1400" dirty="0"/>
              <a:t>}, {40 MHz, -21.43 </a:t>
            </a:r>
            <a:r>
              <a:rPr lang="en-GB" sz="1400" dirty="0" err="1"/>
              <a:t>dBr</a:t>
            </a:r>
            <a:r>
              <a:rPr lang="en-GB" sz="1400" dirty="0"/>
              <a:t>}, {80 MHz, -21.32 </a:t>
            </a:r>
            <a:r>
              <a:rPr lang="en-GB" sz="1400" dirty="0" err="1"/>
              <a:t>dBr</a:t>
            </a:r>
            <a:r>
              <a:rPr lang="en-GB" sz="1400" dirty="0"/>
              <a:t>}, {160 MHz, -21.56 </a:t>
            </a:r>
            <a:r>
              <a:rPr lang="en-GB" sz="1400" dirty="0" err="1"/>
              <a:t>dBr</a:t>
            </a:r>
            <a:r>
              <a:rPr lang="en-GB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60780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Experimental valid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Experimental validation</a:t>
            </a:r>
          </a:p>
        </p:txBody>
      </p:sp>
      <p:sp>
        <p:nvSpPr>
          <p:cNvPr id="356" name="Experimental validation is done on the centre frequency for the common mode mandatory PHY for 20 MHz and 40 MHz channels."/>
          <p:cNvSpPr txBox="1">
            <a:spLocks noGrp="1"/>
          </p:cNvSpPr>
          <p:nvPr>
            <p:ph type="body" idx="1"/>
          </p:nvPr>
        </p:nvSpPr>
        <p:spPr>
          <a:xfrm>
            <a:off x="915458" y="2056607"/>
            <a:ext cx="10361084" cy="4113213"/>
          </a:xfrm>
          <a:prstGeom prst="rect">
            <a:avLst/>
          </a:prstGeom>
        </p:spPr>
        <p:txBody>
          <a:bodyPr/>
          <a:lstStyle>
            <a:lvl1pPr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dirty="0"/>
              <a:t>Experimental validation is done on the </a:t>
            </a:r>
            <a:r>
              <a:rPr dirty="0" err="1"/>
              <a:t>cente</a:t>
            </a:r>
            <a:r>
              <a:rPr lang="en-GB" dirty="0"/>
              <a:t>r</a:t>
            </a:r>
            <a:r>
              <a:rPr dirty="0"/>
              <a:t> frequency for the common mode mandatory PHY for 20 MHz and 40 MHz channels.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AEA9C8-2D63-4479-B9C8-95B74396142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0C4A7-73B5-4CCB-92AF-B6495F7D29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87B5E4-F29C-409B-B44C-72068F9CD14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787DC-7D45-6242-9C8D-F452CF18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7BC14-ACFE-A146-A502-32740CA00A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0203-68B8-EC4D-A28E-264AF61317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703A80-EF66-1E45-9931-16CA0CBE6F3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8C758-7269-874F-8701-0F193C01740A}"/>
              </a:ext>
            </a:extLst>
          </p:cNvPr>
          <p:cNvSpPr/>
          <p:nvPr/>
        </p:nvSpPr>
        <p:spPr bwMode="auto">
          <a:xfrm>
            <a:off x="1194841" y="3146354"/>
            <a:ext cx="2888067" cy="15992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15B91F-35D2-864B-A783-97056B88DF3E}"/>
              </a:ext>
            </a:extLst>
          </p:cNvPr>
          <p:cNvSpPr/>
          <p:nvPr/>
        </p:nvSpPr>
        <p:spPr bwMode="auto">
          <a:xfrm>
            <a:off x="1922668" y="3299884"/>
            <a:ext cx="504056" cy="12921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F2033C-7097-614F-B9BB-B0E0A567A7FE}"/>
              </a:ext>
            </a:extLst>
          </p:cNvPr>
          <p:cNvSpPr txBox="1"/>
          <p:nvPr/>
        </p:nvSpPr>
        <p:spPr>
          <a:xfrm rot="5400000">
            <a:off x="1641829" y="3745903"/>
            <a:ext cx="1108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802.11ac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6AC722-0934-5741-AD46-9ED060A666FF}"/>
              </a:ext>
            </a:extLst>
          </p:cNvPr>
          <p:cNvSpPr txBox="1"/>
          <p:nvPr/>
        </p:nvSpPr>
        <p:spPr>
          <a:xfrm>
            <a:off x="80060" y="2952032"/>
            <a:ext cx="515975" cy="19878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wordArtVert" wrap="none" tIns="0" bIns="0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Laptop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52D8B5-262E-BF41-9E14-104D2CFD30F3}"/>
              </a:ext>
            </a:extLst>
          </p:cNvPr>
          <p:cNvSpPr txBox="1"/>
          <p:nvPr/>
        </p:nvSpPr>
        <p:spPr>
          <a:xfrm>
            <a:off x="603172" y="358794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eth0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B171D9-4434-6D49-BC50-FDDE2CE8D700}"/>
              </a:ext>
            </a:extLst>
          </p:cNvPr>
          <p:cNvSpPr txBox="1"/>
          <p:nvPr/>
        </p:nvSpPr>
        <p:spPr>
          <a:xfrm>
            <a:off x="1137415" y="4769494"/>
            <a:ext cx="3100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SBC + RF down-conversion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AF0298-47FA-1D40-90E7-722711423F21}"/>
              </a:ext>
            </a:extLst>
          </p:cNvPr>
          <p:cNvSpPr/>
          <p:nvPr/>
        </p:nvSpPr>
        <p:spPr bwMode="auto">
          <a:xfrm>
            <a:off x="2824050" y="3299884"/>
            <a:ext cx="1042834" cy="12921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089CFB-8DC6-9E41-A7B6-12C773A332CE}"/>
              </a:ext>
            </a:extLst>
          </p:cNvPr>
          <p:cNvSpPr txBox="1"/>
          <p:nvPr/>
        </p:nvSpPr>
        <p:spPr>
          <a:xfrm rot="5400000">
            <a:off x="2796389" y="3592015"/>
            <a:ext cx="1308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Down-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conversion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7C978A-C08A-A646-980C-CABEEB377E4B}"/>
              </a:ext>
            </a:extLst>
          </p:cNvPr>
          <p:cNvSpPr txBox="1"/>
          <p:nvPr/>
        </p:nvSpPr>
        <p:spPr>
          <a:xfrm>
            <a:off x="2008791" y="2652105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5 GHz band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910C1B9-2E5C-194A-9A5B-DF53020ECF7C}"/>
              </a:ext>
            </a:extLst>
          </p:cNvPr>
          <p:cNvCxnSpPr>
            <a:cxnSpLocks/>
          </p:cNvCxnSpPr>
          <p:nvPr/>
        </p:nvCxnSpPr>
        <p:spPr bwMode="auto">
          <a:xfrm>
            <a:off x="2426724" y="3945958"/>
            <a:ext cx="39732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A185A62-3DBD-514F-B0AC-278E325565E0}"/>
              </a:ext>
            </a:extLst>
          </p:cNvPr>
          <p:cNvCxnSpPr>
            <a:cxnSpLocks/>
          </p:cNvCxnSpPr>
          <p:nvPr/>
        </p:nvCxnSpPr>
        <p:spPr bwMode="auto">
          <a:xfrm>
            <a:off x="675418" y="3945958"/>
            <a:ext cx="524038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0C813B6E-22D9-7F45-A9F6-7EB5D4DE995D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2188983" y="3400563"/>
            <a:ext cx="878489" cy="40400"/>
          </a:xfrm>
          <a:prstGeom prst="curvedConnector3">
            <a:avLst/>
          </a:prstGeom>
          <a:ln>
            <a:solidFill>
              <a:schemeClr val="accent2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6007D35-C8F1-5F49-A1A6-6F3136DCEFF4}"/>
              </a:ext>
            </a:extLst>
          </p:cNvPr>
          <p:cNvSpPr txBox="1"/>
          <p:nvPr/>
        </p:nvSpPr>
        <p:spPr>
          <a:xfrm>
            <a:off x="4082908" y="359042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58B5EE-A11F-F445-B894-32E8BF411E7A}"/>
              </a:ext>
            </a:extLst>
          </p:cNvPr>
          <p:cNvSpPr txBox="1"/>
          <p:nvPr/>
        </p:nvSpPr>
        <p:spPr>
          <a:xfrm rot="5400000">
            <a:off x="4352679" y="3653571"/>
            <a:ext cx="104708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OWC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Front-end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D468326-20BA-3E48-89AA-0D0B2FEC991B}"/>
              </a:ext>
            </a:extLst>
          </p:cNvPr>
          <p:cNvCxnSpPr>
            <a:cxnSpLocks/>
          </p:cNvCxnSpPr>
          <p:nvPr/>
        </p:nvCxnSpPr>
        <p:spPr bwMode="auto">
          <a:xfrm>
            <a:off x="3866884" y="3945958"/>
            <a:ext cx="716948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E7878BD-2977-4A94-B78F-482182ABCFB0}"/>
              </a:ext>
            </a:extLst>
          </p:cNvPr>
          <p:cNvGrpSpPr/>
          <p:nvPr/>
        </p:nvGrpSpPr>
        <p:grpSpPr>
          <a:xfrm>
            <a:off x="5231904" y="3529978"/>
            <a:ext cx="1728192" cy="1051150"/>
            <a:chOff x="5247907" y="3633337"/>
            <a:chExt cx="1728192" cy="1051150"/>
          </a:xfrm>
        </p:grpSpPr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69AA5E96-38CA-AA42-8980-89BCC344FC1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78491" y="3900136"/>
              <a:ext cx="1697608" cy="331070"/>
            </a:xfrm>
            <a:prstGeom prst="curved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F8FE8694-B16F-944D-B771-8BFD34EE44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47907" y="4094355"/>
              <a:ext cx="1697608" cy="331070"/>
            </a:xfrm>
            <a:prstGeom prst="curved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2" name="Curved Connector 71">
              <a:extLst>
                <a:ext uri="{FF2B5EF4-FFF2-40B4-BE49-F238E27FC236}">
                  <a16:creationId xmlns:a16="http://schemas.microsoft.com/office/drawing/2014/main" id="{C3607CAC-26CD-D141-8123-5A3AA60DCD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47907" y="4353417"/>
              <a:ext cx="1697608" cy="331070"/>
            </a:xfrm>
            <a:prstGeom prst="curved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FE8CBDC4-D690-DB4A-8E09-67C11036F2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47907" y="3633337"/>
              <a:ext cx="1697608" cy="331070"/>
            </a:xfrm>
            <a:prstGeom prst="curved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D90880F-743B-EF4C-9E43-E9F92E43EE7C}"/>
              </a:ext>
            </a:extLst>
          </p:cNvPr>
          <p:cNvSpPr txBox="1"/>
          <p:nvPr/>
        </p:nvSpPr>
        <p:spPr>
          <a:xfrm>
            <a:off x="5515981" y="3099748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70 cm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CB6187-2773-4993-BA13-D173784C2ADF}"/>
              </a:ext>
            </a:extLst>
          </p:cNvPr>
          <p:cNvSpPr txBox="1"/>
          <p:nvPr/>
        </p:nvSpPr>
        <p:spPr>
          <a:xfrm rot="5400000">
            <a:off x="5713714" y="4715365"/>
            <a:ext cx="445955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3CBF416-D824-4976-AC57-87544FCDED13}"/>
              </a:ext>
            </a:extLst>
          </p:cNvPr>
          <p:cNvSpPr txBox="1"/>
          <p:nvPr/>
        </p:nvSpPr>
        <p:spPr>
          <a:xfrm>
            <a:off x="3433792" y="5708799"/>
            <a:ext cx="161029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Oscilloscope 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515997B-C26A-4AD7-80B6-911E18873777}"/>
              </a:ext>
            </a:extLst>
          </p:cNvPr>
          <p:cNvCxnSpPr>
            <a:stCxn id="58" idx="3"/>
            <a:endCxn id="56" idx="3"/>
          </p:cNvCxnSpPr>
          <p:nvPr/>
        </p:nvCxnSpPr>
        <p:spPr bwMode="auto">
          <a:xfrm flipV="1">
            <a:off x="5044085" y="5107620"/>
            <a:ext cx="892607" cy="770456"/>
          </a:xfrm>
          <a:prstGeom prst="bentConnector2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3EF9F7-5D54-47A2-99D3-A40578184373}"/>
              </a:ext>
            </a:extLst>
          </p:cNvPr>
          <p:cNvSpPr txBox="1"/>
          <p:nvPr/>
        </p:nvSpPr>
        <p:spPr>
          <a:xfrm rot="5400000">
            <a:off x="881880" y="3776681"/>
            <a:ext cx="1349077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CPU/host 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F359A6F-1229-4AF7-9311-2D17577DB9DA}"/>
              </a:ext>
            </a:extLst>
          </p:cNvPr>
          <p:cNvCxnSpPr>
            <a:cxnSpLocks/>
          </p:cNvCxnSpPr>
          <p:nvPr/>
        </p:nvCxnSpPr>
        <p:spPr bwMode="auto">
          <a:xfrm>
            <a:off x="1725696" y="3935746"/>
            <a:ext cx="196972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27BF688-3FEB-470D-B517-4F0D968CA88B}"/>
              </a:ext>
            </a:extLst>
          </p:cNvPr>
          <p:cNvGrpSpPr/>
          <p:nvPr/>
        </p:nvGrpSpPr>
        <p:grpSpPr>
          <a:xfrm>
            <a:off x="7031184" y="2977584"/>
            <a:ext cx="4988631" cy="2176173"/>
            <a:chOff x="7106353" y="3117556"/>
            <a:chExt cx="4988631" cy="217617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3F3A91D-CDF0-8F45-B306-8ECB5D20DB12}"/>
                </a:ext>
              </a:extLst>
            </p:cNvPr>
            <p:cNvSpPr/>
            <p:nvPr/>
          </p:nvSpPr>
          <p:spPr bwMode="auto">
            <a:xfrm>
              <a:off x="8136737" y="3311878"/>
              <a:ext cx="2808790" cy="159920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5D6C01-3801-A843-9434-BF590CF58CDB}"/>
                </a:ext>
              </a:extLst>
            </p:cNvPr>
            <p:cNvSpPr/>
            <p:nvPr/>
          </p:nvSpPr>
          <p:spPr bwMode="auto">
            <a:xfrm>
              <a:off x="9804373" y="3465408"/>
              <a:ext cx="504056" cy="1292149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F3F4A3B-0C9F-044A-80F1-CBBD1E2410C7}"/>
                </a:ext>
              </a:extLst>
            </p:cNvPr>
            <p:cNvSpPr txBox="1"/>
            <p:nvPr/>
          </p:nvSpPr>
          <p:spPr>
            <a:xfrm rot="5400000">
              <a:off x="9523534" y="3911427"/>
              <a:ext cx="1108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802.11ac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D566139-B4E3-5440-88BC-329CA22BDFE8}"/>
                </a:ext>
              </a:extLst>
            </p:cNvPr>
            <p:cNvSpPr/>
            <p:nvPr/>
          </p:nvSpPr>
          <p:spPr bwMode="auto">
            <a:xfrm>
              <a:off x="8329050" y="3465408"/>
              <a:ext cx="1042834" cy="1292149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D4A50A0-227B-4E45-8359-7DC373D49A36}"/>
                </a:ext>
              </a:extLst>
            </p:cNvPr>
            <p:cNvSpPr txBox="1"/>
            <p:nvPr/>
          </p:nvSpPr>
          <p:spPr>
            <a:xfrm rot="5400000">
              <a:off x="8301389" y="3757539"/>
              <a:ext cx="13083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Up-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conversion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A291D9F-28BB-AE48-A00B-E39C12B80E5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01067" y="4111482"/>
              <a:ext cx="627983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9DC4985-B720-8949-85EA-44ACC637AA5A}"/>
                </a:ext>
              </a:extLst>
            </p:cNvPr>
            <p:cNvSpPr txBox="1"/>
            <p:nvPr/>
          </p:nvSpPr>
          <p:spPr>
            <a:xfrm>
              <a:off x="7688478" y="3599869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fc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161B47D-6B02-9D4E-94C1-9BC465BB54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71884" y="4111482"/>
              <a:ext cx="397326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5A575154-78D5-A744-92E0-1CB168712622}"/>
                </a:ext>
              </a:extLst>
            </p:cNvPr>
            <p:cNvCxnSpPr>
              <a:cxnSpLocks/>
              <a:endCxn id="106" idx="2"/>
            </p:cNvCxnSpPr>
            <p:nvPr/>
          </p:nvCxnSpPr>
          <p:spPr bwMode="auto">
            <a:xfrm rot="16200000" flipV="1">
              <a:off x="9067507" y="3625994"/>
              <a:ext cx="942924" cy="57045"/>
            </a:xfrm>
            <a:prstGeom prst="curvedConnector3">
              <a:avLst/>
            </a:prstGeom>
            <a:ln>
              <a:solidFill>
                <a:schemeClr val="accent2"/>
              </a:solidFill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9DC9875-5880-5241-8DF1-60C2D3C20361}"/>
                </a:ext>
              </a:extLst>
            </p:cNvPr>
            <p:cNvSpPr txBox="1"/>
            <p:nvPr/>
          </p:nvSpPr>
          <p:spPr>
            <a:xfrm>
              <a:off x="8117276" y="4893619"/>
              <a:ext cx="27863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SBC + RF up-conversion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9014376-B610-C24E-99B4-A48FD1C1370F}"/>
                </a:ext>
              </a:extLst>
            </p:cNvPr>
            <p:cNvSpPr txBox="1"/>
            <p:nvPr/>
          </p:nvSpPr>
          <p:spPr>
            <a:xfrm>
              <a:off x="10944865" y="3698713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eth0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DA40FE7-822D-8D4D-8566-A06E83D2A6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45527" y="4102907"/>
              <a:ext cx="633482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2774A2C-7824-446D-A552-76CCA3C919B9}"/>
                </a:ext>
              </a:extLst>
            </p:cNvPr>
            <p:cNvSpPr txBox="1"/>
            <p:nvPr/>
          </p:nvSpPr>
          <p:spPr>
            <a:xfrm rot="5400000">
              <a:off x="6875200" y="3819095"/>
              <a:ext cx="1047082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OWC</a:t>
              </a:r>
              <a:br>
                <a:rPr lang="en-US" sz="1600" dirty="0">
                  <a:solidFill>
                    <a:schemeClr val="tx1"/>
                  </a:solidFill>
                </a:rPr>
              </a:br>
              <a:r>
                <a:rPr lang="en-US" sz="1600" dirty="0">
                  <a:solidFill>
                    <a:schemeClr val="tx1"/>
                  </a:solidFill>
                </a:rPr>
                <a:t> Front-end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27E627A-C52A-4C69-93CD-8E5929CB457A}"/>
                </a:ext>
              </a:extLst>
            </p:cNvPr>
            <p:cNvSpPr txBox="1"/>
            <p:nvPr/>
          </p:nvSpPr>
          <p:spPr>
            <a:xfrm>
              <a:off x="11579009" y="3117556"/>
              <a:ext cx="515975" cy="19878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vert="wordArtVert" wrap="none" tIns="0" bIns="0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Laptop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E307344-6FDF-439A-B333-095AB41312F5}"/>
                </a:ext>
              </a:extLst>
            </p:cNvPr>
            <p:cNvSpPr txBox="1"/>
            <p:nvPr/>
          </p:nvSpPr>
          <p:spPr>
            <a:xfrm rot="5400000">
              <a:off x="10005068" y="3942205"/>
              <a:ext cx="1349077" cy="3385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CPU/host 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E6E493F0-6B08-4BCC-91F8-9903BCE972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08429" y="4108181"/>
              <a:ext cx="201901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1F18D1F6-DF80-4A8E-92B7-9AAA537BC7B8}"/>
              </a:ext>
            </a:extLst>
          </p:cNvPr>
          <p:cNvSpPr txBox="1"/>
          <p:nvPr/>
        </p:nvSpPr>
        <p:spPr>
          <a:xfrm>
            <a:off x="8722582" y="2642973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5 GHz band</a:t>
            </a:r>
          </a:p>
        </p:txBody>
      </p:sp>
    </p:spTree>
    <p:extLst>
      <p:ext uri="{BB962C8B-B14F-4D97-AF65-F5344CB8AC3E}">
        <p14:creationId xmlns:p14="http://schemas.microsoft.com/office/powerpoint/2010/main" val="169736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3495-DFF5-4C68-ABD4-77C98B6A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Setup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EAC0F-67B2-45C7-AF2B-C97BC06C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https://photos.google.com/share/AF1QipNTcH1Fe5Yqsj92M-nTI-5Ks7mOoES7_cAVPSmrp2qGaZV5O4sW2eqUEnda-EbKwQ/photo/AF1QipNv5hXvyyJYri_C17R3GPwhMryHYtJgPiYyFurH?key=SXFPdkwwZldoNFFoQWlCNHRQWDNrRHNsTzFqckJn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7069D-B9E6-45E6-984F-ED69F3312B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4D03E-D7B0-48E7-8093-B94EEDB799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10C68B-F0A2-4B1D-9C80-E12F2A5F83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973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4ACA-281A-BE4F-9301-BFD53F17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A3954-DEFA-9C42-A7F0-24386C1AB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28800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Using an 802.11ac chipset and a down-conversion, we obtain the following </a:t>
            </a:r>
            <a:r>
              <a:rPr lang="en-US" sz="2300" i="1" dirty="0"/>
              <a:t>optical</a:t>
            </a:r>
            <a:r>
              <a:rPr lang="en-US" sz="2300" dirty="0"/>
              <a:t> spectrum, for example, with fc =12.5 MHz and fc = 111.25 MHz, respectively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668A7-9DA8-094C-8027-E8F6725289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05B3F-D984-E24F-AD90-069E96C8237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397FBE-5A89-034B-A534-733E6A9ACB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pic>
        <p:nvPicPr>
          <p:cNvPr id="10" name="Picture 9" descr="A picture containing green, clock, monitor, holding&#10;&#10;Description automatically generated">
            <a:extLst>
              <a:ext uri="{FF2B5EF4-FFF2-40B4-BE49-F238E27FC236}">
                <a16:creationId xmlns:a16="http://schemas.microsoft.com/office/drawing/2014/main" id="{C53E21D0-8183-2847-8CB0-A927AB49F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88" y="2887661"/>
            <a:ext cx="4520722" cy="3249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11C205-8DCF-1743-B542-8B25E99C9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916357"/>
            <a:ext cx="4520722" cy="31918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F4BC0C-8BD3-407D-8371-8B1EC4B1BBFB}"/>
              </a:ext>
            </a:extLst>
          </p:cNvPr>
          <p:cNvSpPr/>
          <p:nvPr/>
        </p:nvSpPr>
        <p:spPr bwMode="auto">
          <a:xfrm>
            <a:off x="5193878" y="3861047"/>
            <a:ext cx="758106" cy="288031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FB77A3-98E7-41AA-A291-5E844ED362D9}"/>
              </a:ext>
            </a:extLst>
          </p:cNvPr>
          <p:cNvSpPr/>
          <p:nvPr/>
        </p:nvSpPr>
        <p:spPr bwMode="auto">
          <a:xfrm>
            <a:off x="9806118" y="3834882"/>
            <a:ext cx="758106" cy="31419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0292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3495-DFF5-4C68-ABD4-77C98B6A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video for 21 MHz centre freq.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EAC0F-67B2-45C7-AF2B-C97BC06C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https://photos.google.com/share/AF1QipNTcH1Fe5Yqsj92M-nTI-5Ks7mOoES7_cAVPSmrp2qGaZV5O4sW2eqUEnda-EbKwQ/photo/AF1QipPX0cHX0Fjegiyonlfp2iP1PIEUOE8Pl01ld_g8?key=SXFPdkwwZldoNFFoQWlCNHRQWDNrRHNsTzFqckJn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7069D-B9E6-45E6-984F-ED69F3312B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4D03E-D7B0-48E7-8093-B94EEDB799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10C68B-F0A2-4B1D-9C80-E12F2A5F83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23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93BF-467C-6942-8370-E4F67642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with BW = 20 MHz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0E5FA-FD7D-5545-847A-FA82CAA97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941168"/>
            <a:ext cx="10361084" cy="1153246"/>
          </a:xfrm>
        </p:spPr>
        <p:txBody>
          <a:bodyPr/>
          <a:lstStyle/>
          <a:p>
            <a:r>
              <a:rPr lang="en-US" dirty="0"/>
              <a:t>Note: Our simulation shows the optimum center frequency of 12.5 MHz based on </a:t>
            </a:r>
            <a:r>
              <a:rPr lang="en-US" i="1" dirty="0"/>
              <a:t>the knee-point criterion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B6FCC-7ADB-564C-87E4-ECD229BE50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C1F5E-A262-B24F-B3B7-6192B2A62F8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FD6F2-8B3C-7945-B9C2-D3DB4E9B40B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DACF788-AFB1-2346-B77A-D0E359FD986D}"/>
              </a:ext>
            </a:extLst>
          </p:cNvPr>
          <p:cNvGraphicFramePr>
            <a:graphicFrameLocks/>
          </p:cNvGraphicFramePr>
          <p:nvPr/>
        </p:nvGraphicFramePr>
        <p:xfrm>
          <a:off x="929217" y="1850140"/>
          <a:ext cx="6543620" cy="2966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26423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4617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fc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rate [Mbps] (1 min measurement)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20-25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12.5*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60-65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854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1189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5.06 GHz (default)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072335"/>
                  </a:ext>
                </a:extLst>
              </a:tr>
            </a:tbl>
          </a:graphicData>
        </a:graphic>
      </p:graphicFrame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F2199E5-9688-9A4A-8773-58B2865B4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821883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10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93BF-467C-6942-8370-E4F67642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with BW = 40 MHz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0E5FA-FD7D-5545-847A-FA82CAA97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941168"/>
            <a:ext cx="10361084" cy="1153246"/>
          </a:xfrm>
        </p:spPr>
        <p:txBody>
          <a:bodyPr/>
          <a:lstStyle/>
          <a:p>
            <a:r>
              <a:rPr lang="en-US" dirty="0"/>
              <a:t>Note: Our simulation shows the optimum center frequency of 24 MHz based on </a:t>
            </a:r>
            <a:r>
              <a:rPr lang="en-US" i="1" dirty="0"/>
              <a:t>the knee-point criterion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B6FCC-7ADB-564C-87E4-ECD229BE50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C1F5E-A262-B24F-B3B7-6192B2A62F8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FD6F2-8B3C-7945-B9C2-D3DB4E9B40B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DACF788-AFB1-2346-B77A-D0E359FD98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08642"/>
              </p:ext>
            </p:extLst>
          </p:nvPr>
        </p:nvGraphicFramePr>
        <p:xfrm>
          <a:off x="929217" y="1850140"/>
          <a:ext cx="6146132" cy="2966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26423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4219709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fc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rate [Mbps] (1 min measurement)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24*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130-140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140-145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145-150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54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150-155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189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5.06 GHz (default)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072335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F2199E5-9688-9A4A-8773-58B2865B4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8168" y="1821883"/>
            <a:ext cx="409194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4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6CBD-8F49-4B3C-8B6A-39C50CCB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39E85-1F0D-4913-B856-EDF8EDE1D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presentation reviews the proposals and related work on the optimal center frequency for the common mode mandatory PHY of </a:t>
            </a:r>
            <a:r>
              <a:rPr lang="en-US" dirty="0" err="1"/>
              <a:t>TGbb</a:t>
            </a:r>
            <a:r>
              <a:rPr lang="en-US" dirty="0"/>
              <a:t>. 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Documents </a:t>
            </a:r>
            <a:r>
              <a:rPr lang="en-US"/>
              <a:t>IEEE 802.11-20/0572r1 and </a:t>
            </a:r>
            <a:r>
              <a:rPr lang="en-US" dirty="0"/>
              <a:t>IEEE 802.11-20/1037r0 are reviewed.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4A7DD-5248-463E-BA0A-10B2A28F31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2E811-ADC0-4D04-A71B-CA651FE4845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DB08EF-EC5B-4347-BFCB-9A548D19F5E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907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43CC8DA-F41D-3449-AC6E-F7B582ABB6F6}"/>
              </a:ext>
            </a:extLst>
          </p:cNvPr>
          <p:cNvGraphicFramePr>
            <a:graphicFrameLocks/>
          </p:cNvGraphicFramePr>
          <p:nvPr/>
        </p:nvGraphicFramePr>
        <p:xfrm>
          <a:off x="3440813" y="1934840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 (-33.05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 (-26.35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 (-23.14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96 (-21.56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6BD3BBF-2F69-434C-A04D-F390E0798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271" y="4215551"/>
            <a:ext cx="11468942" cy="2054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AEA978-EE2F-AE47-A0D1-09CE3AF4D3DD}"/>
              </a:ext>
            </a:extLst>
          </p:cNvPr>
          <p:cNvSpPr txBox="1"/>
          <p:nvPr/>
        </p:nvSpPr>
        <p:spPr>
          <a:xfrm>
            <a:off x="623392" y="5793027"/>
            <a:ext cx="156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20 MHz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3F33B-6664-304A-B179-22F284046613}"/>
              </a:ext>
            </a:extLst>
          </p:cNvPr>
          <p:cNvSpPr txBox="1"/>
          <p:nvPr/>
        </p:nvSpPr>
        <p:spPr>
          <a:xfrm>
            <a:off x="623392" y="5233001"/>
            <a:ext cx="156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40 MHz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E0776-C6E0-354D-B4F7-CB2921F91FE9}"/>
              </a:ext>
            </a:extLst>
          </p:cNvPr>
          <p:cNvSpPr txBox="1"/>
          <p:nvPr/>
        </p:nvSpPr>
        <p:spPr>
          <a:xfrm>
            <a:off x="623392" y="4728227"/>
            <a:ext cx="156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80 MHz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E072C-69C8-9A44-9D7A-71C41EB9F684}"/>
              </a:ext>
            </a:extLst>
          </p:cNvPr>
          <p:cNvSpPr txBox="1"/>
          <p:nvPr/>
        </p:nvSpPr>
        <p:spPr>
          <a:xfrm>
            <a:off x="623392" y="4113534"/>
            <a:ext cx="167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160 MHz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5A4CA1-4FBC-AE45-98DB-42D383879C2A}"/>
              </a:ext>
            </a:extLst>
          </p:cNvPr>
          <p:cNvSpPr txBox="1"/>
          <p:nvPr/>
        </p:nvSpPr>
        <p:spPr>
          <a:xfrm>
            <a:off x="3575720" y="587727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fc=26 MHz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CEDF6A-C178-2F4F-8FA3-6D4627A412F3}"/>
              </a:ext>
            </a:extLst>
          </p:cNvPr>
          <p:cNvSpPr txBox="1"/>
          <p:nvPr/>
        </p:nvSpPr>
        <p:spPr>
          <a:xfrm>
            <a:off x="3830813" y="5373216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fc=36 MHz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1299E-3CA4-3647-B967-1A35775DDFF2}"/>
              </a:ext>
            </a:extLst>
          </p:cNvPr>
          <p:cNvSpPr txBox="1"/>
          <p:nvPr/>
        </p:nvSpPr>
        <p:spPr>
          <a:xfrm>
            <a:off x="4190853" y="479715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fc=56 MHz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F79EF8-C2B5-994F-BF70-60C6EAF81E5A}"/>
              </a:ext>
            </a:extLst>
          </p:cNvPr>
          <p:cNvSpPr txBox="1"/>
          <p:nvPr/>
        </p:nvSpPr>
        <p:spPr>
          <a:xfrm>
            <a:off x="4943872" y="4211796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fc=96 MHz</a:t>
            </a:r>
          </a:p>
        </p:txBody>
      </p:sp>
    </p:spTree>
    <p:extLst>
      <p:ext uri="{BB962C8B-B14F-4D97-AF65-F5344CB8AC3E}">
        <p14:creationId xmlns:p14="http://schemas.microsoft.com/office/powerpoint/2010/main" val="275214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Straw Poll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28800"/>
            <a:ext cx="10361084" cy="4113213"/>
          </a:xfrm>
          <a:ln/>
        </p:spPr>
        <p:txBody>
          <a:bodyPr/>
          <a:lstStyle/>
          <a:p>
            <a:r>
              <a:rPr lang="en-GB" dirty="0"/>
              <a:t>Should </a:t>
            </a:r>
            <a:r>
              <a:rPr lang="en-GB" dirty="0" err="1"/>
              <a:t>TGbb</a:t>
            </a:r>
            <a:r>
              <a:rPr lang="en-GB" dirty="0"/>
              <a:t> adopt the </a:t>
            </a:r>
            <a:r>
              <a:rPr lang="en-GB" dirty="0" err="1"/>
              <a:t>center</a:t>
            </a:r>
            <a:r>
              <a:rPr lang="en-GB" dirty="0"/>
              <a:t> frequencies as shown in the table below for the mandatory, common mode PHY of </a:t>
            </a:r>
            <a:r>
              <a:rPr lang="en-GB" dirty="0" err="1"/>
              <a:t>TGbb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Result (Y / N / A):	 /  /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796FEC7-5CAD-254F-9BEB-C62E496FEC8C}"/>
              </a:ext>
            </a:extLst>
          </p:cNvPr>
          <p:cNvGraphicFramePr>
            <a:graphicFrameLocks/>
          </p:cNvGraphicFramePr>
          <p:nvPr/>
        </p:nvGraphicFramePr>
        <p:xfrm>
          <a:off x="4151784" y="2694013"/>
          <a:ext cx="3552394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 [MHz]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059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5FA0-C34A-47E5-9909-A6B2A657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F10BA-068B-4BF5-A50A-844F4E2FC4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2537-9611-428D-B3C1-57F3A91BBA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7459B6-A738-484D-9714-E8F64E9E4D5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0681991-7369-4FDD-A0EF-7EE6B5F34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28800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/>
              <a:t>Move to adopt the </a:t>
            </a:r>
            <a:r>
              <a:rPr lang="en-GB" kern="0" dirty="0" err="1"/>
              <a:t>center</a:t>
            </a:r>
            <a:r>
              <a:rPr lang="en-GB" kern="0" dirty="0"/>
              <a:t> frequencies as shown in the table below for the mandatory, common mode PHY of </a:t>
            </a:r>
            <a:r>
              <a:rPr lang="en-GB" kern="0" dirty="0" err="1"/>
              <a:t>TGbb</a:t>
            </a:r>
            <a:r>
              <a:rPr lang="en-GB" kern="0" dirty="0"/>
              <a:t>.</a:t>
            </a:r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r>
              <a:rPr lang="en-GB" kern="0" dirty="0"/>
              <a:t>Moved: </a:t>
            </a:r>
          </a:p>
          <a:p>
            <a:r>
              <a:rPr lang="en-GB" kern="0" dirty="0"/>
              <a:t>Seconded: </a:t>
            </a:r>
          </a:p>
          <a:p>
            <a:endParaRPr lang="en-GB" kern="0" dirty="0"/>
          </a:p>
          <a:p>
            <a:r>
              <a:rPr lang="en-GB" kern="0" dirty="0"/>
              <a:t>Result (Y / N / A):	 /  / 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9A3C6D85-AE2F-42A9-A8A0-1BCB6AD42F8A}"/>
              </a:ext>
            </a:extLst>
          </p:cNvPr>
          <p:cNvGraphicFramePr>
            <a:graphicFrameLocks/>
          </p:cNvGraphicFramePr>
          <p:nvPr/>
        </p:nvGraphicFramePr>
        <p:xfrm>
          <a:off x="4151784" y="2694013"/>
          <a:ext cx="3552394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 [MHz]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26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ooter Placeholder 4"/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t>Ardimas Purwita (University of Edinburgh)</a:t>
            </a:r>
          </a:p>
        </p:txBody>
      </p:sp>
      <p:sp>
        <p:nvSpPr>
          <p:cNvPr id="125" name="Date Placeholder 3"/>
          <p:cNvSpPr txBox="1"/>
          <p:nvPr/>
        </p:nvSpPr>
        <p:spPr>
          <a:xfrm>
            <a:off x="929217" y="349436"/>
            <a:ext cx="2499765" cy="256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/>
            </a:lvl1pPr>
          </a:lstStyle>
          <a:p>
            <a:r>
              <a:t>April 2020</a:t>
            </a:r>
          </a:p>
        </p:txBody>
      </p:sp>
      <p:pic>
        <p:nvPicPr>
          <p:cNvPr id="12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40" y="721069"/>
            <a:ext cx="9523005" cy="566026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B654A-6F12-4578-9C82-A2709112DDE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04490-ECCA-44DB-A905-814356667B7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4B02A7-6166-4DC6-A82E-B1D6522DE0E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EVM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34789F-54DF-0F43-9BD3-221B3321E3BC}"/>
              </a:ext>
            </a:extLst>
          </p:cNvPr>
          <p:cNvGrpSpPr/>
          <p:nvPr/>
        </p:nvGrpSpPr>
        <p:grpSpPr>
          <a:xfrm>
            <a:off x="3791744" y="2173757"/>
            <a:ext cx="8136904" cy="3775523"/>
            <a:chOff x="3093621" y="1830390"/>
            <a:chExt cx="8763019" cy="40660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4424FD-8539-B84B-AFC5-EFB5C0761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3621" y="1830390"/>
              <a:ext cx="8763019" cy="4066041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3647C6-0154-DC42-894A-C08564B08791}"/>
                </a:ext>
              </a:extLst>
            </p:cNvPr>
            <p:cNvGrpSpPr/>
            <p:nvPr/>
          </p:nvGrpSpPr>
          <p:grpSpPr>
            <a:xfrm>
              <a:off x="10140484" y="4221088"/>
              <a:ext cx="504056" cy="1224136"/>
              <a:chOff x="767408" y="1988840"/>
              <a:chExt cx="648072" cy="122413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60284A5-3593-9146-8071-16D62A3EB86B}"/>
                  </a:ext>
                </a:extLst>
              </p:cNvPr>
              <p:cNvSpPr/>
              <p:nvPr/>
            </p:nvSpPr>
            <p:spPr bwMode="auto">
              <a:xfrm>
                <a:off x="767408" y="1988840"/>
                <a:ext cx="648072" cy="1224136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4233C95-5CF0-1943-96A1-17A2E35CCC73}"/>
                  </a:ext>
                </a:extLst>
              </p:cNvPr>
              <p:cNvCxnSpPr/>
              <p:nvPr/>
            </p:nvCxnSpPr>
            <p:spPr bwMode="auto">
              <a:xfrm>
                <a:off x="767408" y="1988840"/>
                <a:ext cx="648072" cy="122413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DD3E071-8FC1-C446-AAE8-80AAE57F476B}"/>
                  </a:ext>
                </a:extLst>
              </p:cNvPr>
              <p:cNvCxnSpPr/>
              <p:nvPr/>
            </p:nvCxnSpPr>
            <p:spPr bwMode="auto">
              <a:xfrm flipV="1">
                <a:off x="767408" y="1988840"/>
                <a:ext cx="648072" cy="122413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14DF840-5D39-6D45-B895-C561F7D6EDBA}"/>
              </a:ext>
            </a:extLst>
          </p:cNvPr>
          <p:cNvSpPr txBox="1"/>
          <p:nvPr/>
        </p:nvSpPr>
        <p:spPr>
          <a:xfrm>
            <a:off x="332350" y="2865130"/>
            <a:ext cx="161294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Constellation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reference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8D5BC3-EF83-C44E-9067-48E5C10F1943}"/>
              </a:ext>
            </a:extLst>
          </p:cNvPr>
          <p:cNvSpPr txBox="1"/>
          <p:nvPr/>
        </p:nvSpPr>
        <p:spPr>
          <a:xfrm>
            <a:off x="2201059" y="4393640"/>
            <a:ext cx="144666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Estimated symbols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from equalizer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BEC877-061C-3847-B53D-7E70CFB14054}"/>
              </a:ext>
            </a:extLst>
          </p:cNvPr>
          <p:cNvSpPr txBox="1"/>
          <p:nvPr/>
        </p:nvSpPr>
        <p:spPr>
          <a:xfrm>
            <a:off x="191344" y="4584030"/>
            <a:ext cx="1612941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Calculate EVM</a:t>
            </a:r>
          </a:p>
          <a:p>
            <a:pPr algn="ctr"/>
            <a:r>
              <a:rPr lang="en-US" sz="1600" dirty="0"/>
              <a:t>(Eq. 28-127 </a:t>
            </a:r>
          </a:p>
          <a:p>
            <a:pPr algn="ctr"/>
            <a:r>
              <a:rPr lang="en-US" sz="1600" dirty="0"/>
              <a:t>in </a:t>
            </a:r>
            <a:r>
              <a:rPr lang="en-GB" sz="1600" dirty="0"/>
              <a:t>IEEE P802.11ax™/D3)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B18A18-A73F-5340-B434-6CB476833E48}"/>
              </a:ext>
            </a:extLst>
          </p:cNvPr>
          <p:cNvCxnSpPr>
            <a:stCxn id="18" idx="3"/>
          </p:cNvCxnSpPr>
          <p:nvPr/>
        </p:nvCxnSpPr>
        <p:spPr bwMode="auto">
          <a:xfrm flipV="1">
            <a:off x="1945292" y="3212976"/>
            <a:ext cx="2062476" cy="609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70E8931-8D3A-F34A-BFB1-1A0D5521E7D3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>
            <a:off x="1138821" y="3573016"/>
            <a:ext cx="0" cy="94829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D47697B-76C4-EA43-9463-305BDEEFC7D9}"/>
              </a:ext>
            </a:extLst>
          </p:cNvPr>
          <p:cNvCxnSpPr>
            <a:endCxn id="24" idx="3"/>
          </p:cNvCxnSpPr>
          <p:nvPr/>
        </p:nvCxnSpPr>
        <p:spPr bwMode="auto">
          <a:xfrm flipH="1">
            <a:off x="3647728" y="5055359"/>
            <a:ext cx="360040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F5E217-103A-5943-AC6E-B85D24309735}"/>
              </a:ext>
            </a:extLst>
          </p:cNvPr>
          <p:cNvCxnSpPr>
            <a:stCxn id="24" idx="1"/>
          </p:cNvCxnSpPr>
          <p:nvPr/>
        </p:nvCxnSpPr>
        <p:spPr bwMode="auto">
          <a:xfrm flipH="1" flipV="1">
            <a:off x="1844274" y="5055359"/>
            <a:ext cx="356785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A06D4E-D999-064D-94AD-EC01A5E2BDD2}"/>
              </a:ext>
            </a:extLst>
          </p:cNvPr>
          <p:cNvSpPr/>
          <p:nvPr/>
        </p:nvSpPr>
        <p:spPr>
          <a:xfrm>
            <a:off x="6054421" y="2046315"/>
            <a:ext cx="3206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IEEE 802.11-19/0187r4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358152-5D8C-BF48-94E0-02D5F47A80B1}"/>
              </a:ext>
            </a:extLst>
          </p:cNvPr>
          <p:cNvSpPr txBox="1"/>
          <p:nvPr/>
        </p:nvSpPr>
        <p:spPr>
          <a:xfrm>
            <a:off x="2768768" y="5919663"/>
            <a:ext cx="9159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 SNR assumption: limited by freq. selective channels and shot noise</a:t>
            </a:r>
          </a:p>
        </p:txBody>
      </p:sp>
    </p:spTree>
    <p:extLst>
      <p:ext uri="{BB962C8B-B14F-4D97-AF65-F5344CB8AC3E}">
        <p14:creationId xmlns:p14="http://schemas.microsoft.com/office/powerpoint/2010/main" val="3596012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Discussions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For example, with respect to the previous AWGN simulations, we have the EVM in dB for MCS6 as:</a:t>
            </a:r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05E66A-AF43-4D49-B4BB-0269DFC4622E}"/>
              </a:ext>
            </a:extLst>
          </p:cNvPr>
          <p:cNvGraphicFramePr>
            <a:graphicFrameLocks noGrp="1"/>
          </p:cNvGraphicFramePr>
          <p:nvPr/>
        </p:nvGraphicFramePr>
        <p:xfrm>
          <a:off x="1729318" y="2967117"/>
          <a:ext cx="81280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7025896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0387543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832219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887069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23428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551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EVM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-23.45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-29.01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-34.95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-37.29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3257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9EC14BD-24A3-674A-90FA-E8EB4A264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562" y="3740003"/>
            <a:ext cx="4303511" cy="2584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A498D5-6863-AA4A-ACC3-2D459CB4FA8A}"/>
              </a:ext>
            </a:extLst>
          </p:cNvPr>
          <p:cNvSpPr/>
          <p:nvPr/>
        </p:nvSpPr>
        <p:spPr bwMode="auto">
          <a:xfrm>
            <a:off x="3641562" y="6093296"/>
            <a:ext cx="2598454" cy="23018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505D01-97D6-344D-9611-B8858A2F6204}"/>
              </a:ext>
            </a:extLst>
          </p:cNvPr>
          <p:cNvCxnSpPr/>
          <p:nvPr/>
        </p:nvCxnSpPr>
        <p:spPr bwMode="auto">
          <a:xfrm>
            <a:off x="3428980" y="2924944"/>
            <a:ext cx="6264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AF39A39-A742-DC42-9559-668D6687A245}"/>
              </a:ext>
            </a:extLst>
          </p:cNvPr>
          <p:cNvSpPr txBox="1"/>
          <p:nvPr/>
        </p:nvSpPr>
        <p:spPr>
          <a:xfrm>
            <a:off x="8472264" y="2463279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3165715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BD291-FD41-FB45-AC0B-92E5D86F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A5488-4A0E-5A4E-A61F-1E01859C9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Given that we are confident with the EVM values, then we can find the optimal frequency as follows: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r>
              <a:rPr lang="en-US" dirty="0"/>
              <a:t>i.e., it is an exhaustive search over CIRs and MCS index values, but the EVM value must be lower than the allowed EVM values that are defined in the 802.11ax document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E5BA8-0A8D-CD40-B00F-9ABC9F1F35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CE882-5571-6044-BE35-ABAD0B78671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8291BC-B67B-6D48-B71F-663D4674B41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14C154-4435-104D-A87D-ECE40BF470EC}"/>
              </a:ext>
            </a:extLst>
          </p:cNvPr>
          <p:cNvSpPr/>
          <p:nvPr/>
        </p:nvSpPr>
        <p:spPr>
          <a:xfrm>
            <a:off x="1919536" y="301350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fc* = </a:t>
            </a:r>
            <a:r>
              <a:rPr lang="en-GB" i="1" dirty="0" err="1">
                <a:solidFill>
                  <a:schemeClr val="tx1"/>
                </a:solidFill>
              </a:rPr>
              <a:t>arg</a:t>
            </a:r>
            <a:r>
              <a:rPr lang="en-GB" i="1" dirty="0">
                <a:solidFill>
                  <a:schemeClr val="tx1"/>
                </a:solidFill>
              </a:rPr>
              <a:t> min (EVM) for each CIR and MCS index values </a:t>
            </a:r>
            <a:r>
              <a:rPr lang="en-GB" i="1" dirty="0" err="1">
                <a:solidFill>
                  <a:schemeClr val="tx1"/>
                </a:solidFill>
              </a:rPr>
              <a:t>s.t.</a:t>
            </a:r>
            <a:r>
              <a:rPr lang="en-GB" i="1" dirty="0">
                <a:solidFill>
                  <a:schemeClr val="tx1"/>
                </a:solidFill>
              </a:rPr>
              <a:t> the EVM does not exceed the allowed EVM values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3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E157-3516-8B46-9B09-D3DA45CD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14527-B8B4-7942-8A37-4C91AE6A93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F3E94-CC25-784F-977F-9A1B715DA79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5D42E6-1968-EA4F-998C-DE5E06BDB0D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5555C9-26D9-7148-9691-5A3AD1CAB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30" y="1628800"/>
            <a:ext cx="3808020" cy="37592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091361F-A0E3-2149-8A8C-08185551970F}"/>
              </a:ext>
            </a:extLst>
          </p:cNvPr>
          <p:cNvSpPr/>
          <p:nvPr/>
        </p:nvSpPr>
        <p:spPr bwMode="auto">
          <a:xfrm>
            <a:off x="2423592" y="3573016"/>
            <a:ext cx="288032" cy="31683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67C8ED-B4D5-6E41-82FB-B25E90FF0743}"/>
              </a:ext>
            </a:extLst>
          </p:cNvPr>
          <p:cNvCxnSpPr>
            <a:cxnSpLocks/>
            <a:stCxn id="9" idx="4"/>
          </p:cNvCxnSpPr>
          <p:nvPr/>
        </p:nvCxnSpPr>
        <p:spPr bwMode="auto">
          <a:xfrm flipH="1">
            <a:off x="2279576" y="3889851"/>
            <a:ext cx="288032" cy="19874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5EB815D-1B82-854E-837D-E8E0F6088FF8}"/>
              </a:ext>
            </a:extLst>
          </p:cNvPr>
          <p:cNvSpPr txBox="1"/>
          <p:nvPr/>
        </p:nvSpPr>
        <p:spPr>
          <a:xfrm>
            <a:off x="1070226" y="5906242"/>
            <a:ext cx="256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Find the knee point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AAD887-2A6E-9E4E-9D66-63359DB698A6}"/>
              </a:ext>
            </a:extLst>
          </p:cNvPr>
          <p:cNvSpPr txBox="1">
            <a:spLocks/>
          </p:cNvSpPr>
          <p:nvPr/>
        </p:nvSpPr>
        <p:spPr bwMode="auto">
          <a:xfrm>
            <a:off x="6498167" y="1052736"/>
            <a:ext cx="4246027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400" kern="0" dirty="0"/>
              <a:t>Samples, BW = 20 MHz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DFD973B-EB1F-5C41-9655-AAD230953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4659" y="4153153"/>
            <a:ext cx="3093987" cy="23222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6CC214-78B8-F640-AC6A-2901BEEFDA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4658" y="1754509"/>
            <a:ext cx="3093990" cy="23222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003F883-1687-6249-98FD-B55BE5FCAF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293" y="4149658"/>
            <a:ext cx="3093987" cy="23222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DB3A7AD-DD2A-8546-860D-6D5DD8A66D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293" y="1751014"/>
            <a:ext cx="3093987" cy="23222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0783BB-BAB9-CE49-8CA2-8F5CE4742DDF}"/>
              </a:ext>
            </a:extLst>
          </p:cNvPr>
          <p:cNvSpPr txBox="1"/>
          <p:nvPr/>
        </p:nvSpPr>
        <p:spPr>
          <a:xfrm>
            <a:off x="7005014" y="2137416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 - EVM limit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2D2F6A-B32C-AE4F-A03F-B07C0CBFD7B0}"/>
              </a:ext>
            </a:extLst>
          </p:cNvPr>
          <p:cNvSpPr/>
          <p:nvPr/>
        </p:nvSpPr>
        <p:spPr bwMode="auto">
          <a:xfrm>
            <a:off x="2672407" y="3796378"/>
            <a:ext cx="2375707" cy="10364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7A0A2-39DA-104C-9495-1DB2403A1E3C}"/>
              </a:ext>
            </a:extLst>
          </p:cNvPr>
          <p:cNvSpPr txBox="1"/>
          <p:nvPr/>
        </p:nvSpPr>
        <p:spPr>
          <a:xfrm>
            <a:off x="3636954" y="4012675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Insignificant improvement</a:t>
            </a:r>
          </a:p>
        </p:txBody>
      </p:sp>
    </p:spTree>
    <p:extLst>
      <p:ext uri="{BB962C8B-B14F-4D97-AF65-F5344CB8AC3E}">
        <p14:creationId xmlns:p14="http://schemas.microsoft.com/office/powerpoint/2010/main" val="399875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 (1)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2" y="1981201"/>
            <a:ext cx="5509936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BW = 20 MHz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Most channels exhibit the optimal </a:t>
            </a:r>
            <a:r>
              <a:rPr lang="en-GB" dirty="0" err="1"/>
              <a:t>center</a:t>
            </a:r>
            <a:r>
              <a:rPr lang="en-GB" dirty="0"/>
              <a:t> frequency at 12.45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9D575-9C98-2540-BB26-58BDF823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8167" y="2214843"/>
            <a:ext cx="4102100" cy="39116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10737C-108D-9A49-A1E0-A2A72F56FDB6}"/>
              </a:ext>
            </a:extLst>
          </p:cNvPr>
          <p:cNvSpPr/>
          <p:nvPr/>
        </p:nvSpPr>
        <p:spPr bwMode="auto">
          <a:xfrm>
            <a:off x="8261184" y="2420888"/>
            <a:ext cx="1651239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E02E-280B-EB4B-B756-BC2FD6AF2DD1}"/>
              </a:ext>
            </a:extLst>
          </p:cNvPr>
          <p:cNvSpPr txBox="1"/>
          <p:nvPr/>
        </p:nvSpPr>
        <p:spPr>
          <a:xfrm>
            <a:off x="9086803" y="1916832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12.45 MHz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BA8BA9-9B4D-2F4E-860B-6B84A639B3C3}"/>
              </a:ext>
            </a:extLst>
          </p:cNvPr>
          <p:cNvSpPr/>
          <p:nvPr/>
        </p:nvSpPr>
        <p:spPr bwMode="auto">
          <a:xfrm>
            <a:off x="8288969" y="3974158"/>
            <a:ext cx="2966725" cy="180346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6F4FA5-5BE8-FE4E-B579-797655DDFAFB}"/>
              </a:ext>
            </a:extLst>
          </p:cNvPr>
          <p:cNvSpPr txBox="1"/>
          <p:nvPr/>
        </p:nvSpPr>
        <p:spPr>
          <a:xfrm>
            <a:off x="9857511" y="3512493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heavy tail</a:t>
            </a:r>
          </a:p>
        </p:txBody>
      </p:sp>
    </p:spTree>
    <p:extLst>
      <p:ext uri="{BB962C8B-B14F-4D97-AF65-F5344CB8AC3E}">
        <p14:creationId xmlns:p14="http://schemas.microsoft.com/office/powerpoint/2010/main" val="963816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2" y="1981201"/>
            <a:ext cx="5509936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BW = 40 MHz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Most channels exhibit the optimal </a:t>
            </a:r>
            <a:r>
              <a:rPr lang="en-GB" dirty="0" err="1"/>
              <a:t>center</a:t>
            </a:r>
            <a:r>
              <a:rPr lang="en-GB" dirty="0"/>
              <a:t> frequency at 24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9D575-9C98-2540-BB26-58BDF823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8167" y="2627764"/>
            <a:ext cx="4102100" cy="308575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10737C-108D-9A49-A1E0-A2A72F56FDB6}"/>
              </a:ext>
            </a:extLst>
          </p:cNvPr>
          <p:cNvSpPr/>
          <p:nvPr/>
        </p:nvSpPr>
        <p:spPr bwMode="auto">
          <a:xfrm>
            <a:off x="7320136" y="2636912"/>
            <a:ext cx="1651239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CE02E-280B-EB4B-B756-BC2FD6AF2DD1}"/>
              </a:ext>
            </a:extLst>
          </p:cNvPr>
          <p:cNvSpPr txBox="1"/>
          <p:nvPr/>
        </p:nvSpPr>
        <p:spPr>
          <a:xfrm>
            <a:off x="8169835" y="2157859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 MHz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31851A-33C4-8046-86E6-1EAF70AF5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466" y="3271889"/>
            <a:ext cx="3240167" cy="320352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720C8B3-30D3-5949-B3BD-2ECAD20A41C2}"/>
              </a:ext>
            </a:extLst>
          </p:cNvPr>
          <p:cNvSpPr/>
          <p:nvPr/>
        </p:nvSpPr>
        <p:spPr bwMode="auto">
          <a:xfrm>
            <a:off x="8169835" y="3641762"/>
            <a:ext cx="2966725" cy="180346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5FFEF4-54FD-7344-91DB-AE286124203E}"/>
              </a:ext>
            </a:extLst>
          </p:cNvPr>
          <p:cNvSpPr txBox="1"/>
          <p:nvPr/>
        </p:nvSpPr>
        <p:spPr>
          <a:xfrm>
            <a:off x="9849032" y="3214482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heavy tail</a:t>
            </a:r>
          </a:p>
        </p:txBody>
      </p:sp>
    </p:spTree>
    <p:extLst>
      <p:ext uri="{BB962C8B-B14F-4D97-AF65-F5344CB8AC3E}">
        <p14:creationId xmlns:p14="http://schemas.microsoft.com/office/powerpoint/2010/main" val="3163008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1405</Words>
  <Application>Microsoft Office PowerPoint</Application>
  <PresentationFormat>Widescreen</PresentationFormat>
  <Paragraphs>364</Paragraphs>
  <Slides>22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Office Theme</vt:lpstr>
      <vt:lpstr>Document</vt:lpstr>
      <vt:lpstr>PowerPoint Presentation</vt:lpstr>
      <vt:lpstr>Abstract</vt:lpstr>
      <vt:lpstr>PowerPoint Presentation</vt:lpstr>
      <vt:lpstr>EVM Test</vt:lpstr>
      <vt:lpstr>Further Discussions</vt:lpstr>
      <vt:lpstr>Problem Formulation</vt:lpstr>
      <vt:lpstr>Our Approach</vt:lpstr>
      <vt:lpstr>Snapshot (1)</vt:lpstr>
      <vt:lpstr>Snapshot (2)</vt:lpstr>
      <vt:lpstr>Snapshot (3)</vt:lpstr>
      <vt:lpstr>Snapshot (4)</vt:lpstr>
      <vt:lpstr>Observation Results</vt:lpstr>
      <vt:lpstr>Experimental validation</vt:lpstr>
      <vt:lpstr>Experimental Setup</vt:lpstr>
      <vt:lpstr>Experimental Setup video</vt:lpstr>
      <vt:lpstr>Initial Measurement</vt:lpstr>
      <vt:lpstr>Experimental video for 21 MHz centre freq.</vt:lpstr>
      <vt:lpstr>Measurements with BW = 20 MHz</vt:lpstr>
      <vt:lpstr>Measurements with BW = 40 MHz</vt:lpstr>
      <vt:lpstr>Results</vt:lpstr>
      <vt:lpstr>Straw Poll</vt:lpstr>
      <vt:lpstr>Motion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PURWITA Ardimas</dc:creator>
  <cp:lastModifiedBy>Chong Han</cp:lastModifiedBy>
  <cp:revision>281</cp:revision>
  <cp:lastPrinted>1601-01-01T00:00:00Z</cp:lastPrinted>
  <dcterms:created xsi:type="dcterms:W3CDTF">2019-09-25T08:19:44Z</dcterms:created>
  <dcterms:modified xsi:type="dcterms:W3CDTF">2020-09-11T13:17:18Z</dcterms:modified>
</cp:coreProperties>
</file>