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9" r:id="rId6"/>
    <p:sldId id="265" r:id="rId7"/>
    <p:sldId id="266" r:id="rId8"/>
    <p:sldId id="267" r:id="rId9"/>
    <p:sldId id="268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>
      <p:cViewPr varScale="1">
        <p:scale>
          <a:sx n="101" d="100"/>
          <a:sy n="101" d="100"/>
        </p:scale>
        <p:origin x="150" y="6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5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802.11-20/TBDr0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Golay Sequences and Ambiguity Function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366876"/>
              </p:ext>
            </p:extLst>
          </p:nvPr>
        </p:nvGraphicFramePr>
        <p:xfrm>
          <a:off x="993775" y="2419350"/>
          <a:ext cx="10234613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10442994" imgH="2544564" progId="Word.Document.8">
                  <p:embed/>
                </p:oleObj>
              </mc:Choice>
              <mc:Fallback>
                <p:oleObj name="Document" r:id="rId4" imgW="10442994" imgH="25445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9350"/>
                        <a:ext cx="10234613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discusses How Golay Sequences may be used for radar and sensing application and what their ambiguity function look like.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Very Short Introduction to Golay Complementary Sequences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Golay sequences are used in the DMG and EDGM clauses for detection sequences, channel estimation.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Golay sequences come in pairs -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𝑮𝒂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𝑮𝒃</m:t>
                    </m:r>
                  </m:oMath>
                </a14:m>
                <a:endParaRPr lang="en-GB" dirty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The main advantage of using Golay sequences:</a:t>
                </a:r>
              </a:p>
              <a:p>
                <a:pPr lvl="1"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𝑐𝑜𝑟𝑟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𝑐𝑜𝑟𝑟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b="0" dirty="0"/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/>
                  <a:t>There is a very efficient (log(n) additions) correlator that generates the correlations of both Ga and Gb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8D27EF-AD7D-4D33-9DDC-1577A8455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306" y="5105400"/>
            <a:ext cx="4336413" cy="762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How Can Golay sequences be used for Radar/Sensing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1611B0F-7EFF-4F4C-A072-46AA4F1B1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6632" y="2362200"/>
            <a:ext cx="5839885" cy="3122614"/>
          </a:xfrm>
        </p:spPr>
        <p:txBody>
          <a:bodyPr/>
          <a:lstStyle/>
          <a:p>
            <a:r>
              <a:rPr lang="en-US" dirty="0"/>
              <a:t>Use the CE sequences as it is in the DMG/EDMG subclause</a:t>
            </a:r>
          </a:p>
          <a:p>
            <a:r>
              <a:rPr lang="en-US" dirty="0"/>
              <a:t>Maximum Propagation delay limited to 128 samples (~10m)</a:t>
            </a:r>
          </a:p>
          <a:p>
            <a:r>
              <a:rPr lang="en-US" dirty="0"/>
              <a:t>Allows usage of existing HW</a:t>
            </a:r>
          </a:p>
          <a:p>
            <a:r>
              <a:rPr lang="en-US" dirty="0"/>
              <a:t>Possible Implementation: output of correlator (of both Ga and Gb) are summed with appropriate delay and sign change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974F5-F9E8-4780-A4E8-AD29D458A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1254" y="2568588"/>
            <a:ext cx="5080000" cy="3122614"/>
          </a:xfrm>
        </p:spPr>
        <p:txBody>
          <a:bodyPr/>
          <a:lstStyle/>
          <a:p>
            <a:r>
              <a:rPr lang="en-US" dirty="0"/>
              <a:t>Transmit Sequences separately</a:t>
            </a:r>
          </a:p>
          <a:p>
            <a:r>
              <a:rPr lang="en-US" dirty="0"/>
              <a:t>Allows for longer propagation delay without overlap</a:t>
            </a:r>
          </a:p>
          <a:p>
            <a:r>
              <a:rPr lang="en-US" dirty="0"/>
              <a:t>Some use of existing HW</a:t>
            </a:r>
          </a:p>
          <a:p>
            <a:r>
              <a:rPr lang="en-US" dirty="0"/>
              <a:t>Possible Implementation: Correlator outputs are summed with the appropriate delay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35FF60-0FA4-4525-A26B-691DA593E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043" y="1427200"/>
            <a:ext cx="5257800" cy="11413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69EFE2-7E0E-44EF-AD4D-EDF87CC196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1714919"/>
            <a:ext cx="3116810" cy="5659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0BB7D80-FBCB-4C1A-A27D-C287CF4C7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fit in an EDMG PPDU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06EDC4-D9FA-4E00-99A2-5C68FA99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429000"/>
            <a:ext cx="10361084" cy="2665414"/>
          </a:xfrm>
        </p:spPr>
        <p:txBody>
          <a:bodyPr/>
          <a:lstStyle/>
          <a:p>
            <a:r>
              <a:rPr lang="en-US" dirty="0"/>
              <a:t>The sequences mentioned in the previous slide can be considered as modified TRN Units in an EDMG PPDU.</a:t>
            </a:r>
          </a:p>
          <a:p>
            <a:r>
              <a:rPr lang="en-US" dirty="0"/>
              <a:t>Each sequence is a TRN-Unit, that may be transmitted in a different antenna setting (direction) </a:t>
            </a:r>
          </a:p>
          <a:p>
            <a:r>
              <a:rPr lang="en-US" dirty="0"/>
              <a:t>Several PPDUs may be transmitted in different times to facilitate accurate doppler estimation.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308AF-9634-47A4-8F5A-3A7F57AB34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A06EA-F424-49F1-8D78-A48B295110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D9023-CAAF-4E7E-8B63-7889CCC156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273DBE-53AC-4F32-A00A-02CEE5FBE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766917"/>
            <a:ext cx="6682201" cy="169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98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223D9-D0ED-4556-9D0A-E169158DF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35001"/>
            <a:ext cx="10361084" cy="533399"/>
          </a:xfrm>
        </p:spPr>
        <p:txBody>
          <a:bodyPr/>
          <a:lstStyle/>
          <a:p>
            <a:r>
              <a:rPr lang="en-US" dirty="0"/>
              <a:t>Performance of channel estimation 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243A0-2678-4D60-B30B-1C3638A6A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381" y="1277522"/>
            <a:ext cx="5791199" cy="4799014"/>
          </a:xfrm>
        </p:spPr>
        <p:txBody>
          <a:bodyPr/>
          <a:lstStyle/>
          <a:p>
            <a:r>
              <a:rPr lang="en-US" sz="2400" dirty="0"/>
              <a:t>T</a:t>
            </a:r>
            <a:r>
              <a:rPr lang="en-US" sz="2000" dirty="0"/>
              <a:t>he upper figure shows the sum of 8 correlation with appropriate delays. We can see that there is a zero side lobes correlation zone of ±128 samples (±72ns)</a:t>
            </a:r>
          </a:p>
          <a:p>
            <a:r>
              <a:rPr lang="en-US" sz="2000" dirty="0"/>
              <a:t>The lower figure shows an ‘ambiguity function’ with doppler shifts of ±300Hz</a:t>
            </a:r>
          </a:p>
          <a:p>
            <a:r>
              <a:rPr lang="en-US" sz="2000" dirty="0"/>
              <a:t>We can see that there is a 90dB difference between the peak and the sidelobes</a:t>
            </a:r>
          </a:p>
          <a:p>
            <a:r>
              <a:rPr lang="en-US" sz="2000" dirty="0"/>
              <a:t>It is not possible to measure doppler shift in a single pulse using this sequence</a:t>
            </a:r>
          </a:p>
          <a:p>
            <a:r>
              <a:rPr lang="en-US" sz="2000" dirty="0"/>
              <a:t>This a single Pulse Analysis, to find the speed of an object we need more than one pulse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B2330C6-26D4-43B2-A11E-003957EEC3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81800" y="1199718"/>
            <a:ext cx="3429000" cy="2574525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BC147-F82F-4D2D-BD11-5BF3CFA1A9F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A04F2-94AB-47B8-BE35-8FB69A9287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A9283-EAB7-449D-BFB4-421536EFFD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8A4156-96FB-48F6-9325-C963DFA12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257" y="3677029"/>
            <a:ext cx="4246026" cy="31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54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BFCEC-487D-4836-89BC-B84D11E80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Separated Ga and Gb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0D144-6D30-4460-AAEC-04F71E986A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figure shows a pseudo ambiguity function based on the sum of correlation with Ga and Gb</a:t>
            </a:r>
          </a:p>
          <a:p>
            <a:r>
              <a:rPr lang="en-US" dirty="0"/>
              <a:t>Maximum Doppler sidelobe ~90dB.</a:t>
            </a:r>
          </a:p>
          <a:p>
            <a:r>
              <a:rPr lang="en-US" dirty="0"/>
              <a:t>Cannot detect doppler using a single pulse.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A3229C9-1D04-418D-9349-6301D73075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2806"/>
            <a:ext cx="5080000" cy="3810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F7F60-6555-4E3B-B830-4E0FB264C9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11CF8-40BA-430E-8E26-1ABF91BDAB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7596D-9AD0-4616-82CB-9D1BE956EB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09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945-30F9-4DC1-B139-02C696DBB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estimate doppler using these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21D8D-DD80-4525-98A6-C9625F007E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figure shows a range-doppler map based on 64 pulse pairs </a:t>
            </a:r>
          </a:p>
          <a:p>
            <a:r>
              <a:rPr lang="en-US" dirty="0"/>
              <a:t>Pulse pairs were separated by 100usec</a:t>
            </a:r>
          </a:p>
          <a:p>
            <a:r>
              <a:rPr lang="en-US" dirty="0"/>
              <a:t>To get accurate doppler results, super resolution methods are needed (MUSIC/ESPRIT).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2856E-48CF-48C7-A2A1-B493DD6B75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EDD65-2770-4C8E-BF08-94FF121379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1E17A-AF2D-49CF-A515-7F63AB1DF6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94B3EA6-01B1-4C11-A074-EF59BD472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943" y="142875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F045BF2-98FB-4E90-89AC-104DE32B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3E1F7B-40BF-4A42-9DEE-D7291ABA3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Golay sequences are a good candidate for sensing applications, especially if they are already present within the design.</a:t>
            </a:r>
          </a:p>
          <a:p>
            <a:r>
              <a:rPr lang="en-US" dirty="0"/>
              <a:t>The ambiguity function is probably not a good measure for sequence quality – it is measuring the ability of the sequence to enable both doppler and delay estimation in a single pulse.  This is nearly impossible at the low speeds we are interested in due to phases noise between transmitter and receiver.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3D2F4-A5CA-44AF-86CC-FC87130B78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13383-59EA-4857-9C22-FEA5C48F7F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856C64-B097-49C8-BB77-29BABA4DDC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0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5079</TotalTime>
  <Words>656</Words>
  <Application>Microsoft Office PowerPoint</Application>
  <PresentationFormat>Widescreen</PresentationFormat>
  <Paragraphs>92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Cambria Math</vt:lpstr>
      <vt:lpstr>Times New Roman</vt:lpstr>
      <vt:lpstr>Office Theme</vt:lpstr>
      <vt:lpstr>Document</vt:lpstr>
      <vt:lpstr>Golay Sequences and Ambiguity Function</vt:lpstr>
      <vt:lpstr>Abstract</vt:lpstr>
      <vt:lpstr>Very Short Introduction to Golay Complementary Sequences</vt:lpstr>
      <vt:lpstr>How Can Golay sequences be used for Radar/Sensing</vt:lpstr>
      <vt:lpstr>How does this fit in an EDMG PPDU</vt:lpstr>
      <vt:lpstr>Performance of channel estimation version</vt:lpstr>
      <vt:lpstr>Separated Ga and Gb</vt:lpstr>
      <vt:lpstr>How can we estimate doppler using these sequences</vt:lpstr>
      <vt:lpstr>Conclusions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Golay Sequences and Ambiguity Function</dc:title>
  <dc:creator>Assaf Kasher-20200802</dc:creator>
  <cp:lastModifiedBy>Assaf Kasher-20200802</cp:lastModifiedBy>
  <cp:revision>22</cp:revision>
  <cp:lastPrinted>1601-01-01T00:00:00Z</cp:lastPrinted>
  <dcterms:created xsi:type="dcterms:W3CDTF">2020-09-06T08:13:55Z</dcterms:created>
  <dcterms:modified xsi:type="dcterms:W3CDTF">2020-09-15T12:29:48Z</dcterms:modified>
</cp:coreProperties>
</file>