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896" r:id="rId5"/>
    <p:sldId id="1317" r:id="rId6"/>
    <p:sldId id="1580" r:id="rId7"/>
    <p:sldId id="1581" r:id="rId8"/>
    <p:sldId id="1592" r:id="rId9"/>
    <p:sldId id="1582" r:id="rId10"/>
    <p:sldId id="1587" r:id="rId11"/>
    <p:sldId id="1588" r:id="rId12"/>
    <p:sldId id="1589" r:id="rId13"/>
    <p:sldId id="1583" r:id="rId14"/>
    <p:sldId id="1599" r:id="rId15"/>
    <p:sldId id="1584" r:id="rId16"/>
    <p:sldId id="1597" r:id="rId17"/>
    <p:sldId id="1590" r:id="rId18"/>
    <p:sldId id="1593" r:id="rId19"/>
    <p:sldId id="1600" r:id="rId20"/>
    <p:sldId id="1594" r:id="rId21"/>
    <p:sldId id="1595" r:id="rId22"/>
    <p:sldId id="1602" r:id="rId2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D611F4-78FA-4A53-B777-F3452B0B3D1A}" v="5" dt="2020-11-04T09:08:48.6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737" autoAdjust="0"/>
  </p:normalViewPr>
  <p:slideViewPr>
    <p:cSldViewPr>
      <p:cViewPr varScale="1">
        <p:scale>
          <a:sx n="114" d="100"/>
          <a:sy n="114" d="100"/>
        </p:scale>
        <p:origin x="166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B3D83450-D713-4F3D-A619-9EB3D9ACE40F}"/>
    <pc:docChg chg="undo custSel delSld modSld">
      <pc:chgData name="Sameer Vermani" userId="9be839be-9431-4430-9a85-afa36f2ea81d" providerId="ADAL" clId="{B3D83450-D713-4F3D-A619-9EB3D9ACE40F}" dt="2020-11-04T09:14:09.337" v="479" actId="20577"/>
      <pc:docMkLst>
        <pc:docMk/>
      </pc:docMkLst>
      <pc:sldChg chg="addSp delSp modSp">
        <pc:chgData name="Sameer Vermani" userId="9be839be-9431-4430-9a85-afa36f2ea81d" providerId="ADAL" clId="{B3D83450-D713-4F3D-A619-9EB3D9ACE40F}" dt="2020-11-04T09:05:01.455" v="170" actId="1076"/>
        <pc:sldMkLst>
          <pc:docMk/>
          <pc:sldMk cId="533505187" sldId="1582"/>
        </pc:sldMkLst>
        <pc:picChg chg="add mod">
          <ac:chgData name="Sameer Vermani" userId="9be839be-9431-4430-9a85-afa36f2ea81d" providerId="ADAL" clId="{B3D83450-D713-4F3D-A619-9EB3D9ACE40F}" dt="2020-11-04T09:05:01.455" v="170" actId="1076"/>
          <ac:picMkLst>
            <pc:docMk/>
            <pc:sldMk cId="533505187" sldId="1582"/>
            <ac:picMk id="7" creationId="{B8A62B5E-4BD3-48AE-A38F-8D6B7B42A0B6}"/>
          </ac:picMkLst>
        </pc:picChg>
        <pc:picChg chg="del">
          <ac:chgData name="Sameer Vermani" userId="9be839be-9431-4430-9a85-afa36f2ea81d" providerId="ADAL" clId="{B3D83450-D713-4F3D-A619-9EB3D9ACE40F}" dt="2020-11-04T09:04:53.407" v="167" actId="478"/>
          <ac:picMkLst>
            <pc:docMk/>
            <pc:sldMk cId="533505187" sldId="1582"/>
            <ac:picMk id="11" creationId="{5B5D5BC4-01BE-4FCE-9C1C-C6EAF9D39757}"/>
          </ac:picMkLst>
        </pc:picChg>
      </pc:sldChg>
      <pc:sldChg chg="modSp">
        <pc:chgData name="Sameer Vermani" userId="9be839be-9431-4430-9a85-afa36f2ea81d" providerId="ADAL" clId="{B3D83450-D713-4F3D-A619-9EB3D9ACE40F}" dt="2020-11-04T09:07:03.376" v="313" actId="20577"/>
        <pc:sldMkLst>
          <pc:docMk/>
          <pc:sldMk cId="1250614086" sldId="1583"/>
        </pc:sldMkLst>
        <pc:spChg chg="mod">
          <ac:chgData name="Sameer Vermani" userId="9be839be-9431-4430-9a85-afa36f2ea81d" providerId="ADAL" clId="{B3D83450-D713-4F3D-A619-9EB3D9ACE40F}" dt="2020-11-04T09:06:56.675" v="312" actId="14100"/>
          <ac:spMkLst>
            <pc:docMk/>
            <pc:sldMk cId="1250614086" sldId="1583"/>
            <ac:spMk id="2" creationId="{5F098579-E3DA-44C9-A009-0F8B62E40816}"/>
          </ac:spMkLst>
        </pc:spChg>
        <pc:spChg chg="mod">
          <ac:chgData name="Sameer Vermani" userId="9be839be-9431-4430-9a85-afa36f2ea81d" providerId="ADAL" clId="{B3D83450-D713-4F3D-A619-9EB3D9ACE40F}" dt="2020-11-04T09:07:03.376" v="313" actId="20577"/>
          <ac:spMkLst>
            <pc:docMk/>
            <pc:sldMk cId="1250614086" sldId="1583"/>
            <ac:spMk id="3" creationId="{6A816016-1B86-413A-A5BC-8415177BCAD5}"/>
          </ac:spMkLst>
        </pc:spChg>
      </pc:sldChg>
      <pc:sldChg chg="addSp delSp modSp">
        <pc:chgData name="Sameer Vermani" userId="9be839be-9431-4430-9a85-afa36f2ea81d" providerId="ADAL" clId="{B3D83450-D713-4F3D-A619-9EB3D9ACE40F}" dt="2020-11-04T09:11:35.955" v="443" actId="20577"/>
        <pc:sldMkLst>
          <pc:docMk/>
          <pc:sldMk cId="979925210" sldId="1589"/>
        </pc:sldMkLst>
        <pc:spChg chg="mod">
          <ac:chgData name="Sameer Vermani" userId="9be839be-9431-4430-9a85-afa36f2ea81d" providerId="ADAL" clId="{B3D83450-D713-4F3D-A619-9EB3D9ACE40F}" dt="2020-11-04T09:11:35.955" v="443" actId="20577"/>
          <ac:spMkLst>
            <pc:docMk/>
            <pc:sldMk cId="979925210" sldId="1589"/>
            <ac:spMk id="3" creationId="{43C9B448-4078-4628-9D6D-0D685FD9F6F6}"/>
          </ac:spMkLst>
        </pc:spChg>
        <pc:picChg chg="del">
          <ac:chgData name="Sameer Vermani" userId="9be839be-9431-4430-9a85-afa36f2ea81d" providerId="ADAL" clId="{B3D83450-D713-4F3D-A619-9EB3D9ACE40F}" dt="2020-11-04T09:04:07.734" v="163" actId="478"/>
          <ac:picMkLst>
            <pc:docMk/>
            <pc:sldMk cId="979925210" sldId="1589"/>
            <ac:picMk id="7" creationId="{8405AB0F-3FC2-4014-B03E-3508DC19DAEE}"/>
          </ac:picMkLst>
        </pc:picChg>
        <pc:picChg chg="add mod">
          <ac:chgData name="Sameer Vermani" userId="9be839be-9431-4430-9a85-afa36f2ea81d" providerId="ADAL" clId="{B3D83450-D713-4F3D-A619-9EB3D9ACE40F}" dt="2020-11-04T09:04:21.116" v="166" actId="14100"/>
          <ac:picMkLst>
            <pc:docMk/>
            <pc:sldMk cId="979925210" sldId="1589"/>
            <ac:picMk id="8" creationId="{B6920CBF-7993-409B-B808-0C0BB77EB982}"/>
          </ac:picMkLst>
        </pc:picChg>
      </pc:sldChg>
      <pc:sldChg chg="addSp delSp modSp">
        <pc:chgData name="Sameer Vermani" userId="9be839be-9431-4430-9a85-afa36f2ea81d" providerId="ADAL" clId="{B3D83450-D713-4F3D-A619-9EB3D9ACE40F}" dt="2020-11-04T09:09:06.928" v="361" actId="20577"/>
        <pc:sldMkLst>
          <pc:docMk/>
          <pc:sldMk cId="1239085733" sldId="1590"/>
        </pc:sldMkLst>
        <pc:spChg chg="mod">
          <ac:chgData name="Sameer Vermani" userId="9be839be-9431-4430-9a85-afa36f2ea81d" providerId="ADAL" clId="{B3D83450-D713-4F3D-A619-9EB3D9ACE40F}" dt="2020-11-04T09:09:06.928" v="361" actId="20577"/>
          <ac:spMkLst>
            <pc:docMk/>
            <pc:sldMk cId="1239085733" sldId="1590"/>
            <ac:spMk id="3" creationId="{5599EC03-8CA8-41F5-BD77-D312203DBCD3}"/>
          </ac:spMkLst>
        </pc:spChg>
        <pc:picChg chg="del">
          <ac:chgData name="Sameer Vermani" userId="9be839be-9431-4430-9a85-afa36f2ea81d" providerId="ADAL" clId="{B3D83450-D713-4F3D-A619-9EB3D9ACE40F}" dt="2020-11-04T09:08:37.570" v="358" actId="478"/>
          <ac:picMkLst>
            <pc:docMk/>
            <pc:sldMk cId="1239085733" sldId="1590"/>
            <ac:picMk id="7" creationId="{13B6755C-2AA6-4712-A8CA-766115D2E9AC}"/>
          </ac:picMkLst>
        </pc:picChg>
        <pc:picChg chg="add">
          <ac:chgData name="Sameer Vermani" userId="9be839be-9431-4430-9a85-afa36f2ea81d" providerId="ADAL" clId="{B3D83450-D713-4F3D-A619-9EB3D9ACE40F}" dt="2020-11-04T09:08:48.612" v="359"/>
          <ac:picMkLst>
            <pc:docMk/>
            <pc:sldMk cId="1239085733" sldId="1590"/>
            <ac:picMk id="8" creationId="{C40039B0-4425-472F-8D19-920AAFE92C8C}"/>
          </ac:picMkLst>
        </pc:picChg>
      </pc:sldChg>
      <pc:sldChg chg="modSp">
        <pc:chgData name="Sameer Vermani" userId="9be839be-9431-4430-9a85-afa36f2ea81d" providerId="ADAL" clId="{B3D83450-D713-4F3D-A619-9EB3D9ACE40F}" dt="2020-11-04T09:14:09.337" v="479" actId="20577"/>
        <pc:sldMkLst>
          <pc:docMk/>
          <pc:sldMk cId="1115125602" sldId="1592"/>
        </pc:sldMkLst>
        <pc:spChg chg="mod">
          <ac:chgData name="Sameer Vermani" userId="9be839be-9431-4430-9a85-afa36f2ea81d" providerId="ADAL" clId="{B3D83450-D713-4F3D-A619-9EB3D9ACE40F}" dt="2020-11-04T09:14:09.337" v="479" actId="20577"/>
          <ac:spMkLst>
            <pc:docMk/>
            <pc:sldMk cId="1115125602" sldId="1592"/>
            <ac:spMk id="3" creationId="{0346B4F2-3820-41CB-A106-387189E88DB4}"/>
          </ac:spMkLst>
        </pc:spChg>
      </pc:sldChg>
      <pc:sldChg chg="addSp delSp modSp">
        <pc:chgData name="Sameer Vermani" userId="9be839be-9431-4430-9a85-afa36f2ea81d" providerId="ADAL" clId="{B3D83450-D713-4F3D-A619-9EB3D9ACE40F}" dt="2020-11-04T09:08:32.255" v="357" actId="1076"/>
        <pc:sldMkLst>
          <pc:docMk/>
          <pc:sldMk cId="3233530649" sldId="1597"/>
        </pc:sldMkLst>
        <pc:spChg chg="mod">
          <ac:chgData name="Sameer Vermani" userId="9be839be-9431-4430-9a85-afa36f2ea81d" providerId="ADAL" clId="{B3D83450-D713-4F3D-A619-9EB3D9ACE40F}" dt="2020-11-04T09:08:24.263" v="356" actId="20577"/>
          <ac:spMkLst>
            <pc:docMk/>
            <pc:sldMk cId="3233530649" sldId="1597"/>
            <ac:spMk id="3" creationId="{FC801D4F-3B26-48CB-9876-FFB53597709E}"/>
          </ac:spMkLst>
        </pc:spChg>
        <pc:picChg chg="del">
          <ac:chgData name="Sameer Vermani" userId="9be839be-9431-4430-9a85-afa36f2ea81d" providerId="ADAL" clId="{B3D83450-D713-4F3D-A619-9EB3D9ACE40F}" dt="2020-11-04T09:07:27.233" v="314" actId="478"/>
          <ac:picMkLst>
            <pc:docMk/>
            <pc:sldMk cId="3233530649" sldId="1597"/>
            <ac:picMk id="7" creationId="{57B6032A-65EE-4288-9D26-1DAD46BE3463}"/>
          </ac:picMkLst>
        </pc:picChg>
        <pc:picChg chg="add mod">
          <ac:chgData name="Sameer Vermani" userId="9be839be-9431-4430-9a85-afa36f2ea81d" providerId="ADAL" clId="{B3D83450-D713-4F3D-A619-9EB3D9ACE40F}" dt="2020-11-04T09:08:32.255" v="357" actId="1076"/>
          <ac:picMkLst>
            <pc:docMk/>
            <pc:sldMk cId="3233530649" sldId="1597"/>
            <ac:picMk id="8" creationId="{D1DF5261-8E08-4827-9BF9-469F81D7BA78}"/>
          </ac:picMkLst>
        </pc:picChg>
      </pc:sldChg>
      <pc:sldChg chg="del">
        <pc:chgData name="Sameer Vermani" userId="9be839be-9431-4430-9a85-afa36f2ea81d" providerId="ADAL" clId="{B3D83450-D713-4F3D-A619-9EB3D9ACE40F}" dt="2020-11-04T08:46:23.214" v="0" actId="2696"/>
        <pc:sldMkLst>
          <pc:docMk/>
          <pc:sldMk cId="3626574460" sldId="1598"/>
        </pc:sldMkLst>
      </pc:sldChg>
      <pc:sldChg chg="modSp">
        <pc:chgData name="Sameer Vermani" userId="9be839be-9431-4430-9a85-afa36f2ea81d" providerId="ADAL" clId="{B3D83450-D713-4F3D-A619-9EB3D9ACE40F}" dt="2020-11-04T08:46:28.681" v="1" actId="20577"/>
        <pc:sldMkLst>
          <pc:docMk/>
          <pc:sldMk cId="638599802" sldId="1600"/>
        </pc:sldMkLst>
        <pc:spChg chg="mod">
          <ac:chgData name="Sameer Vermani" userId="9be839be-9431-4430-9a85-afa36f2ea81d" providerId="ADAL" clId="{B3D83450-D713-4F3D-A619-9EB3D9ACE40F}" dt="2020-11-04T08:46:28.681" v="1" actId="20577"/>
          <ac:spMkLst>
            <pc:docMk/>
            <pc:sldMk cId="638599802" sldId="1600"/>
            <ac:spMk id="2" creationId="{AB2261B8-EC21-4AD3-9ABA-B5162581A53E}"/>
          </ac:spMkLst>
        </pc:spChg>
      </pc:sldChg>
    </pc:docChg>
  </pc:docChgLst>
  <pc:docChgLst>
    <pc:chgData name="Sameer Vermani" userId="9be839be-9431-4430-9a85-afa36f2ea81d" providerId="ADAL" clId="{4CEAEE98-0429-4230-9546-E9691F44DD33}"/>
    <pc:docChg chg="modSld modMainMaster">
      <pc:chgData name="Sameer Vermani" userId="9be839be-9431-4430-9a85-afa36f2ea81d" providerId="ADAL" clId="{4CEAEE98-0429-4230-9546-E9691F44DD33}" dt="2020-11-04T17:52:47.390" v="3" actId="20577"/>
      <pc:docMkLst>
        <pc:docMk/>
      </pc:docMkLst>
      <pc:sldChg chg="modSp">
        <pc:chgData name="Sameer Vermani" userId="9be839be-9431-4430-9a85-afa36f2ea81d" providerId="ADAL" clId="{4CEAEE98-0429-4230-9546-E9691F44DD33}" dt="2020-11-04T17:52:13.188" v="0" actId="20577"/>
        <pc:sldMkLst>
          <pc:docMk/>
          <pc:sldMk cId="3233530649" sldId="1597"/>
        </pc:sldMkLst>
        <pc:spChg chg="mod">
          <ac:chgData name="Sameer Vermani" userId="9be839be-9431-4430-9a85-afa36f2ea81d" providerId="ADAL" clId="{4CEAEE98-0429-4230-9546-E9691F44DD33}" dt="2020-11-04T17:52:13.188" v="0" actId="20577"/>
          <ac:spMkLst>
            <pc:docMk/>
            <pc:sldMk cId="3233530649" sldId="1597"/>
            <ac:spMk id="3" creationId="{FC801D4F-3B26-48CB-9876-FFB53597709E}"/>
          </ac:spMkLst>
        </pc:spChg>
      </pc:sldChg>
      <pc:sldChg chg="modSp">
        <pc:chgData name="Sameer Vermani" userId="9be839be-9431-4430-9a85-afa36f2ea81d" providerId="ADAL" clId="{4CEAEE98-0429-4230-9546-E9691F44DD33}" dt="2020-11-04T17:52:31.456" v="1" actId="115"/>
        <pc:sldMkLst>
          <pc:docMk/>
          <pc:sldMk cId="638599802" sldId="1600"/>
        </pc:sldMkLst>
        <pc:spChg chg="mod">
          <ac:chgData name="Sameer Vermani" userId="9be839be-9431-4430-9a85-afa36f2ea81d" providerId="ADAL" clId="{4CEAEE98-0429-4230-9546-E9691F44DD33}" dt="2020-11-04T17:52:31.456" v="1" actId="115"/>
          <ac:spMkLst>
            <pc:docMk/>
            <pc:sldMk cId="638599802" sldId="1600"/>
            <ac:spMk id="3" creationId="{85E12971-98BE-4039-8607-64A64FF99592}"/>
          </ac:spMkLst>
        </pc:spChg>
      </pc:sldChg>
      <pc:sldMasterChg chg="modSp">
        <pc:chgData name="Sameer Vermani" userId="9be839be-9431-4430-9a85-afa36f2ea81d" providerId="ADAL" clId="{4CEAEE98-0429-4230-9546-E9691F44DD33}" dt="2020-11-04T17:52:47.390" v="3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4CEAEE98-0429-4230-9546-E9691F44DD33}" dt="2020-11-04T17:52:47.390" v="3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802.11-20/1436r6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NDPA and MIMO Control Field Design for EHT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2020-09-09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905785"/>
              </p:ext>
            </p:extLst>
          </p:nvPr>
        </p:nvGraphicFramePr>
        <p:xfrm>
          <a:off x="914400" y="3132668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Yanjun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80265"/>
                  </a:ext>
                </a:extLst>
              </a:tr>
            </a:tbl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32B669C-429F-47CE-A0A4-D3DD03A28C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85465"/>
              </p:ext>
            </p:extLst>
          </p:nvPr>
        </p:nvGraphicFramePr>
        <p:xfrm>
          <a:off x="2276475" y="2047875"/>
          <a:ext cx="45910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4" imgW="4590939" imgH="2762119" progId="Visio.Drawing.15">
                  <p:embed/>
                </p:oleObj>
              </mc:Choice>
              <mc:Fallback>
                <p:oleObj name="Visio" r:id="rId4" imgW="4590939" imgH="2762119" progId="Visio.Drawing.15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32B669C-429F-47CE-A0A4-D3DD03A28C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76475" y="2047875"/>
                        <a:ext cx="4591050" cy="2762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8579-E3DA-44C9-A009-0F8B62E4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270576" cy="1066800"/>
          </a:xfrm>
        </p:spPr>
        <p:txBody>
          <a:bodyPr/>
          <a:lstStyle/>
          <a:p>
            <a:r>
              <a:rPr lang="en-US" sz="2800" dirty="0"/>
              <a:t>NDP U-SIG Puncturing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16016-1B86-413A-A5BC-8415177B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4104456" cy="4114800"/>
          </a:xfrm>
        </p:spPr>
        <p:txBody>
          <a:bodyPr/>
          <a:lstStyle/>
          <a:p>
            <a:r>
              <a:rPr lang="en-US" sz="1800" dirty="0"/>
              <a:t>Puncturing indication can be the same 5 bit indication as is used for the non-OFDMA case for EHT MU PPDU[1]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58AD5-B57E-4FE8-A354-B5DFF2D88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6FF43-C23A-4BA4-AFDF-5B6385E4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0AF8E-10E3-47EA-825A-D6D2690F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EFF655-8473-4939-84D4-0D60FE767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2081"/>
              </p:ext>
            </p:extLst>
          </p:nvPr>
        </p:nvGraphicFramePr>
        <p:xfrm>
          <a:off x="4875213" y="2420888"/>
          <a:ext cx="4104456" cy="3175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7822586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79019912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2443139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937868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&amp; Compression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310537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88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614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1F050-6F9E-4EA9-9FFB-75EF101D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Consistency of puncturing information across NDPA, NDP and MIMO Control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B1380-053C-4794-8338-F30E3179A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NDPA is requesting feedback on certain 242RUs</a:t>
            </a:r>
          </a:p>
          <a:p>
            <a:endParaRPr lang="en-US" sz="1800" dirty="0"/>
          </a:p>
          <a:p>
            <a:r>
              <a:rPr lang="en-US" sz="1800" dirty="0"/>
              <a:t>NDP is indicating, what channels are punctured in the NDP for the purposes of channel estimation block</a:t>
            </a:r>
          </a:p>
          <a:p>
            <a:endParaRPr lang="en-US" sz="1800" dirty="0"/>
          </a:p>
          <a:p>
            <a:r>
              <a:rPr lang="en-US" sz="1800" dirty="0"/>
              <a:t>To avoid conflicting situations, it is good to make sure that the populated tones in NDP are a super-set of all the feedback tones being requested in the NDPA</a:t>
            </a:r>
          </a:p>
          <a:p>
            <a:endParaRPr lang="en-US" sz="1800" dirty="0"/>
          </a:p>
          <a:p>
            <a:r>
              <a:rPr lang="en-US" sz="1800" dirty="0"/>
              <a:t>Propose to add a rule which says</a:t>
            </a:r>
          </a:p>
          <a:p>
            <a:pPr lvl="1"/>
            <a:r>
              <a:rPr lang="en-US" sz="1400" dirty="0"/>
              <a:t>NDPA shall not request feedback on a 242RU that is signaled as punctured in the U-SIG of the ensuing NDP</a:t>
            </a:r>
          </a:p>
          <a:p>
            <a:endParaRPr lang="en-US" sz="1800" dirty="0"/>
          </a:p>
          <a:p>
            <a:r>
              <a:rPr lang="en-US" sz="1800" dirty="0"/>
              <a:t>MIMO Control Field’s RU Index will be the same as the one in NDPA</a:t>
            </a:r>
          </a:p>
          <a:p>
            <a:pPr lvl="1"/>
            <a:endParaRPr lang="en-US" sz="11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F7519-54E1-4391-B1CC-A1F95ECA0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580B9-EDB5-4F5A-B475-47D5C5C40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E5688-177E-4DB5-BFF1-BEFD62034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4079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FDE64-D6D9-4FF1-92FB-3FB0EE362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B880D-FC60-4D8B-95DF-BDE409A22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we can use [B0,B1] bits in the sounding dialogue token to signal that the frame is an EHT NDPA?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1CEA7-AF32-4315-8B2F-C25DE853B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CC355-728C-461F-A621-C65C3D71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BEAED-E13F-44C3-8534-B48A2799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565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45A56-6EBB-4532-B259-55B191D1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01D4F-3B26-48CB-9876-FFB535977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the design of STA Info field as shown below </a:t>
            </a:r>
          </a:p>
          <a:p>
            <a:pPr lvl="1"/>
            <a:r>
              <a:rPr lang="en-US" sz="1800" dirty="0"/>
              <a:t>Partial BW Info field (naming is TBD) can be 7-9 bits [the figure will be modified accordingly if the field size is different from 9 bits]</a:t>
            </a:r>
            <a:endParaRPr lang="en-US" sz="1600" dirty="0"/>
          </a:p>
          <a:p>
            <a:pPr lvl="1"/>
            <a:r>
              <a:rPr lang="en-US" sz="1800" dirty="0"/>
              <a:t>Size of codebook size may increase, and the locations of the Nc and Codebook Size fields are TBD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56F94-458D-41E3-80BD-8515F4891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F26D2-BF6C-4DAF-9368-2E6CF580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5DA84-4A4C-423B-A588-ECF19D8B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DF5261-8E08-4827-9BF9-469F81D7B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645024"/>
            <a:ext cx="7709962" cy="12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30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EBC8-D403-468E-954C-151AA69A8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9EC03-8CA8-41F5-BD77-D312203DB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1800" dirty="0"/>
              <a:t>Do you agree with the EHT MIMO Control Field Design shown below?</a:t>
            </a:r>
          </a:p>
          <a:p>
            <a:pPr marL="0" indent="0">
              <a:buNone/>
            </a:pPr>
            <a:r>
              <a:rPr lang="en-US" sz="1800" dirty="0"/>
              <a:t> 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1400" dirty="0"/>
              <a:t>Size of codebook information may increase</a:t>
            </a:r>
          </a:p>
          <a:p>
            <a:pPr lvl="1"/>
            <a:r>
              <a:rPr lang="en-US" sz="1400" dirty="0"/>
              <a:t>Reserved bits (number and location) may change</a:t>
            </a:r>
          </a:p>
          <a:p>
            <a:pPr lvl="1"/>
            <a:r>
              <a:rPr lang="en-US" sz="1400" dirty="0"/>
              <a:t>Sounding Dialogue Token and Feedback Segment related bits are TBD</a:t>
            </a:r>
          </a:p>
          <a:p>
            <a:pPr lvl="1"/>
            <a:r>
              <a:rPr lang="en-US" sz="1400" dirty="0"/>
              <a:t>Partial BW Info field (naming is TBD) can be 7-9 bits [the figure will be modified accordingly if the field size is different from 9 bits]</a:t>
            </a:r>
            <a:endParaRPr lang="en-US" sz="1200" dirty="0"/>
          </a:p>
          <a:p>
            <a:pPr lvl="1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4E984-B2AA-40F8-AA79-A7219AA9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1815E-40CA-4CA2-9D29-EF5D98BC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DBDDC-2776-4D87-93AD-D12E34CD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0039B0-4425-472F-8D19-920AAFE92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121" y="2588000"/>
            <a:ext cx="5229111" cy="251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85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98BA-793B-44BC-BD16-A0C82E6B1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EB93C-377F-4646-A490-D7CFF62BC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U-SIG in NDP will carry the  puncturing information for the entire PPDU BW?</a:t>
            </a:r>
          </a:p>
          <a:p>
            <a:pPr lvl="1"/>
            <a:r>
              <a:rPr lang="en-US" dirty="0"/>
              <a:t>Same 5 bit field as other non-OFDMA PPDUs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72BC-26CE-4493-A429-8064B8BA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10084-908D-437C-9F7B-D8A39B5B7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C786C-1EE3-486D-94C3-CCA850401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395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261B8-EC21-4AD3-9ABA-B5162581A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12971-98BE-4039-8607-64A64FF99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 two rules</a:t>
            </a:r>
          </a:p>
          <a:p>
            <a:pPr lvl="1"/>
            <a:r>
              <a:rPr lang="en-US" sz="1800" dirty="0"/>
              <a:t>NDPA shall not request feedback on a 242RU that is signaled as punctured in the U-SIG of the NDP that follows it</a:t>
            </a:r>
          </a:p>
          <a:p>
            <a:pPr lvl="1"/>
            <a:r>
              <a:rPr lang="en-US" sz="1800" dirty="0"/>
              <a:t>MIMO Control Field’s Partial BW Info field (naming TBD) will be the same as the one in NDPA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57810-87A2-4431-8337-61627DF1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CAF50-80D2-40F6-984C-FF8A949F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7AB9E-1497-4EA5-8C58-3F4428503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8599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22110E-5289-4D33-A5D3-347DC87F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RU Index table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7BBCAF0-DD80-492C-96A4-E181A610C1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0E7FB-829A-4D47-9E88-985F99420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D5739-31D8-4453-817F-E25FAC15D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986D4-1DCD-42A9-A0C5-702F6B59E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578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31473D5-721C-4C5B-AE57-B9D4C8AF5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word object has table below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6D189-7C70-4C71-AD71-38DBA57E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16A5B-6C20-4389-8311-7DBE27A2A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3A7FE-0DD0-4DBB-8315-BAECB2D2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C5CDBFD-E78C-4A9E-BBF8-FFF3764FAF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842301"/>
              </p:ext>
            </p:extLst>
          </p:nvPr>
        </p:nvGraphicFramePr>
        <p:xfrm>
          <a:off x="3124200" y="1747838"/>
          <a:ext cx="2930525" cy="404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3" imgW="5936098" imgH="8198748" progId="Word.Document.12">
                  <p:embed/>
                </p:oleObj>
              </mc:Choice>
              <mc:Fallback>
                <p:oleObj name="Document" r:id="rId3" imgW="5936098" imgH="8198748" progId="Word.Documen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CC5CDBFD-E78C-4A9E-BBF8-FFF3764FAF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1747838"/>
                        <a:ext cx="2930525" cy="4043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5856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1B7C7-01E4-4095-9928-125612E55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82618-3610-4F84-B793-F68CBAC2B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Document 11-20/1238r4, “</a:t>
            </a:r>
            <a:r>
              <a:rPr lang="en-GB" altLang="en-US" dirty="0"/>
              <a:t>Open Issues on Preamble Design”, Sameer Vermani (Qualcomm)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C7F86-E772-46BF-A9FF-32B97C9F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B5AE4-8097-4344-9C73-CBED956D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D67C0-DF41-426B-9A03-8B7AD1AB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01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2000" dirty="0"/>
              <a:t>Things that may impact NDPA &amp; EHT MIMO Control Field Design in EHT</a:t>
            </a:r>
            <a:endParaRPr lang="en-US" sz="1200" dirty="0"/>
          </a:p>
          <a:p>
            <a:pPr lvl="1"/>
            <a:r>
              <a:rPr lang="en-US" sz="1600" dirty="0"/>
              <a:t>Spatial streams increase to 16</a:t>
            </a:r>
          </a:p>
          <a:p>
            <a:pPr lvl="1"/>
            <a:r>
              <a:rPr lang="en-US" sz="1600" dirty="0"/>
              <a:t>Bandwidth increase to 320MHz</a:t>
            </a:r>
          </a:p>
          <a:p>
            <a:pPr lvl="1"/>
            <a:r>
              <a:rPr lang="en-US" sz="1600" dirty="0"/>
              <a:t>Puncturing information </a:t>
            </a:r>
          </a:p>
          <a:p>
            <a:pPr lvl="1"/>
            <a:r>
              <a:rPr lang="en-US" sz="1600" dirty="0"/>
              <a:t>Granularity of feedback changing to 242 tones </a:t>
            </a:r>
          </a:p>
          <a:p>
            <a:pPr marL="457200" lvl="1" indent="0">
              <a:buNone/>
            </a:pPr>
            <a:endParaRPr lang="en-US" sz="1400" dirty="0"/>
          </a:p>
          <a:p>
            <a:endParaRPr lang="en-US" sz="2000" dirty="0"/>
          </a:p>
          <a:p>
            <a:r>
              <a:rPr lang="en-US" sz="2000" dirty="0"/>
              <a:t>In these slides we share our view of the NDPA &amp; EHT MIMO Control Field Design </a:t>
            </a:r>
          </a:p>
          <a:p>
            <a:pPr lvl="1"/>
            <a:r>
              <a:rPr lang="en-US" sz="1600" dirty="0"/>
              <a:t>Incorporate the above changes</a:t>
            </a:r>
          </a:p>
          <a:p>
            <a:pPr lvl="1"/>
            <a:r>
              <a:rPr lang="en-US" sz="1600" dirty="0"/>
              <a:t>Keep as much of the 11ax design as possible; minimize design work</a:t>
            </a:r>
          </a:p>
          <a:p>
            <a:pPr lvl="1"/>
            <a:r>
              <a:rPr lang="en-US" sz="1600" dirty="0"/>
              <a:t>Make sure that there is scope for accommodating R2 features in the same framework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52AFD-3B2B-4F20-A6E2-3587E2766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11ax NDPA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4B09A-AD31-41D5-8F24-43DCDAE8E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80490"/>
            <a:ext cx="7772400" cy="4114800"/>
          </a:xfrm>
        </p:spPr>
        <p:txBody>
          <a:bodyPr/>
          <a:lstStyle/>
          <a:p>
            <a:r>
              <a:rPr lang="en-US" dirty="0"/>
              <a:t>Below shows the 11ax NDPA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6B594-98AF-4902-BC8D-B32D026FD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2A5D9-8454-4EB0-A32E-66B5C875F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322F8-641D-4836-984F-D1ED0347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5A44FC-8844-4067-B897-00EF5495B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946701"/>
            <a:ext cx="6396301" cy="15287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F5B1C0-D467-4F6A-8737-BF290356F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1928" y="5077510"/>
            <a:ext cx="3342072" cy="1177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CF13BC-9D1A-4500-83AA-5FFCF7E29A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9" y="3598817"/>
            <a:ext cx="3800700" cy="15138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1E2F1AE-9710-4B2F-96AF-65DFE9151FA8}"/>
              </a:ext>
            </a:extLst>
          </p:cNvPr>
          <p:cNvSpPr/>
          <p:nvPr/>
        </p:nvSpPr>
        <p:spPr>
          <a:xfrm>
            <a:off x="4169691" y="4290700"/>
            <a:ext cx="1050381" cy="66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This field tells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that this is HE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Or VHT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7578A3-E6E4-45DB-A04E-4C31E6734730}"/>
              </a:ext>
            </a:extLst>
          </p:cNvPr>
          <p:cNvCxnSpPr>
            <a:stCxn id="11" idx="1"/>
          </p:cNvCxnSpPr>
          <p:nvPr/>
        </p:nvCxnSpPr>
        <p:spPr bwMode="auto">
          <a:xfrm flipH="1" flipV="1">
            <a:off x="2267744" y="4365104"/>
            <a:ext cx="1901947" cy="2595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8B97AED8-318D-4E5D-8228-9C9F104DF7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2182706"/>
            <a:ext cx="5677876" cy="15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59F5-FE6C-488B-B0F1-CFF17C1B5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High Level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4E34C-0348-432B-8D75-94EB1EE1C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1600" dirty="0"/>
              <a:t>Recommend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defining a new sub-type in frame control</a:t>
            </a:r>
          </a:p>
          <a:p>
            <a:r>
              <a:rPr lang="en-US" sz="1600" dirty="0"/>
              <a:t>Use the sounding dialogue token to tell that this is an EHT NDPA</a:t>
            </a:r>
          </a:p>
          <a:p>
            <a:pPr lvl="1"/>
            <a:r>
              <a:rPr lang="en-US" sz="1200" dirty="0"/>
              <a:t>Unused state of [B0,B1] bits in the sounding dialogue token can be used to signal that this is an EHT NDPA</a:t>
            </a:r>
          </a:p>
          <a:p>
            <a:pPr lvl="1"/>
            <a:r>
              <a:rPr lang="en-US" sz="1200" dirty="0"/>
              <a:t>Also recommend adding a reserved bit; the most significant bit of sounding dialogue token for future-proofing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CA7B3-2CBF-4B40-9967-799FD2C9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D2769-9F6A-4F19-9D0D-BDDCD9A1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38350-F3FC-4F51-A753-F6D92B53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EB68200-3F94-44E3-9A9D-3EA1EEA65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413329"/>
              </p:ext>
            </p:extLst>
          </p:nvPr>
        </p:nvGraphicFramePr>
        <p:xfrm>
          <a:off x="1773381" y="2996952"/>
          <a:ext cx="5813071" cy="1069257"/>
        </p:xfrm>
        <a:graphic>
          <a:graphicData uri="http://schemas.openxmlformats.org/drawingml/2006/table">
            <a:tbl>
              <a:tblPr/>
              <a:tblGrid>
                <a:gridCol w="674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8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63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48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3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14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0446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Frame Control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Duration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TA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…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</a:t>
                      </a: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FCS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64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Octets: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337">
                <a:tc gridSpan="10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57165" marB="28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C57DF78-4985-41AB-B886-C05635B7E744}"/>
              </a:ext>
            </a:extLst>
          </p:cNvPr>
          <p:cNvSpPr txBox="1"/>
          <p:nvPr/>
        </p:nvSpPr>
        <p:spPr>
          <a:xfrm>
            <a:off x="4189413" y="3720487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NDPA frame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70CA934-8C49-4F64-A364-7201E4619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98920"/>
              </p:ext>
            </p:extLst>
          </p:nvPr>
        </p:nvGraphicFramePr>
        <p:xfrm>
          <a:off x="1290930" y="481414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Ranging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F40C09E-EC10-41EB-BD7C-154050615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935237"/>
              </p:ext>
            </p:extLst>
          </p:nvPr>
        </p:nvGraphicFramePr>
        <p:xfrm>
          <a:off x="1286306" y="399672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1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                         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699044A-46F3-4022-A750-807264F176DA}"/>
              </a:ext>
            </a:extLst>
          </p:cNvPr>
          <p:cNvSpPr txBox="1"/>
          <p:nvPr/>
        </p:nvSpPr>
        <p:spPr>
          <a:xfrm>
            <a:off x="77265" y="4264414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A1E1CA-04DC-494B-9B95-5E326D0B3A63}"/>
              </a:ext>
            </a:extLst>
          </p:cNvPr>
          <p:cNvSpPr txBox="1"/>
          <p:nvPr/>
        </p:nvSpPr>
        <p:spPr>
          <a:xfrm>
            <a:off x="72653" y="510030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11az: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11A020-4FC6-467E-823B-39DC2E1057C3}"/>
              </a:ext>
            </a:extLst>
          </p:cNvPr>
          <p:cNvSpPr txBox="1"/>
          <p:nvPr/>
        </p:nvSpPr>
        <p:spPr>
          <a:xfrm>
            <a:off x="77272" y="588077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EHT:</a:t>
            </a:r>
          </a:p>
        </p:txBody>
      </p:sp>
      <p:graphicFrame>
        <p:nvGraphicFramePr>
          <p:cNvPr id="15" name="Table 16">
            <a:extLst>
              <a:ext uri="{FF2B5EF4-FFF2-40B4-BE49-F238E27FC236}">
                <a16:creationId xmlns:a16="http://schemas.microsoft.com/office/drawing/2014/main" id="{C164E2DE-FD6D-47E5-9EE7-27E6F637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448931"/>
              </p:ext>
            </p:extLst>
          </p:nvPr>
        </p:nvGraphicFramePr>
        <p:xfrm>
          <a:off x="6734597" y="4220454"/>
          <a:ext cx="2318157" cy="200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2719">
                  <a:extLst>
                    <a:ext uri="{9D8B030D-6E8A-4147-A177-3AD203B41FA5}">
                      <a16:colId xmlns:a16="http://schemas.microsoft.com/office/drawing/2014/main" val="1376172305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1290078241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2810201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NDPA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54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2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055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16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EHT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32327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B4016EA-1043-4689-BFF4-FFF3878202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61934"/>
              </p:ext>
            </p:extLst>
          </p:nvPr>
        </p:nvGraphicFramePr>
        <p:xfrm>
          <a:off x="1289695" y="5639194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EHT NDPA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42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EC33E-E855-469F-8D27-67C285EC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6B4F2-3820-41CB-A106-387189E88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This was sent through a special AID in the STA Info field in 11ax</a:t>
            </a: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1400" dirty="0"/>
              <a:t>The information on what tones to feedback was scattered across two fields </a:t>
            </a:r>
          </a:p>
          <a:p>
            <a:pPr lvl="2"/>
            <a:r>
              <a:rPr lang="en-US" sz="1200" dirty="0"/>
              <a:t>The RU-start and RU-end index in the regular STA Info Field</a:t>
            </a:r>
          </a:p>
          <a:p>
            <a:pPr lvl="2"/>
            <a:r>
              <a:rPr lang="en-US" sz="1200" dirty="0"/>
              <a:t>Disallowed channel bitmap in STA Info Field with special AID of 2047</a:t>
            </a:r>
          </a:p>
          <a:p>
            <a:pPr lvl="1"/>
            <a:r>
              <a:rPr lang="en-US" sz="1400" dirty="0"/>
              <a:t>Was an ad-hoc solution as puncturing information could not be carried in NDP</a:t>
            </a:r>
          </a:p>
          <a:p>
            <a:endParaRPr lang="en-US" sz="1600" dirty="0"/>
          </a:p>
          <a:p>
            <a:r>
              <a:rPr lang="en-US" sz="1600" dirty="0"/>
              <a:t>Suggest carrying puncturing information in the NDP for EHT</a:t>
            </a:r>
          </a:p>
          <a:p>
            <a:endParaRPr lang="en-US" sz="1600" dirty="0"/>
          </a:p>
          <a:p>
            <a:r>
              <a:rPr lang="en-US" sz="1600" dirty="0"/>
              <a:t>Partial BW Info field in the STA Info field can be 7-9 bits</a:t>
            </a:r>
          </a:p>
          <a:p>
            <a:pPr lvl="1"/>
            <a:r>
              <a:rPr lang="en-US" sz="1400" dirty="0"/>
              <a:t>An RU Index that maps to an RU allocation table that contains all possible RU/M-RUs of size &gt;=242 tones or a bitmap that indicates the 242RUs for channel feedback</a:t>
            </a:r>
          </a:p>
          <a:p>
            <a:pPr lvl="1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9904B-634E-418A-AD1F-6A306144D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C1576-3CDD-49D4-99F4-82AD828DA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BEDE2-B998-4CF4-958C-345E97421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F19694-9EAE-40EF-9D2F-BB7557A3B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720" y="2333245"/>
            <a:ext cx="4824536" cy="127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12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987CE-31F9-4FD0-AB8B-345128DBD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834480"/>
            <a:ext cx="7772400" cy="4114800"/>
          </a:xfrm>
        </p:spPr>
        <p:txBody>
          <a:bodyPr/>
          <a:lstStyle/>
          <a:p>
            <a:r>
              <a:rPr lang="en-US" sz="2000" dirty="0"/>
              <a:t>STA Info Field: When AID is </a:t>
            </a:r>
            <a:r>
              <a:rPr lang="en-US" sz="2000" u="sng" dirty="0"/>
              <a:t>NOT</a:t>
            </a:r>
            <a:r>
              <a:rPr lang="en-US" sz="2000" dirty="0"/>
              <a:t> a special value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STA Info Field: When AID takes a special value (e.g., 2044), we can use it to convey special information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CF8F2-4520-4D18-A827-FA3A2269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STA Info Field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B6D5-CD9B-4965-B5FB-8D07BF00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82E96-2E3C-43D3-83D4-7A317B8C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DBBD6-0AA5-4E1C-B15D-216C56D6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74964F-1853-4FAD-A2A4-C3BA2190181C}"/>
              </a:ext>
            </a:extLst>
          </p:cNvPr>
          <p:cNvSpPr txBox="1"/>
          <p:nvPr/>
        </p:nvSpPr>
        <p:spPr>
          <a:xfrm>
            <a:off x="6819718" y="5301208"/>
            <a:ext cx="2327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Special STA Info Version bits can be used to convey different parsing of this field for R2 features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9C7A0F-E14A-422F-A09B-B3E88EE83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456" y="5150946"/>
            <a:ext cx="5339689" cy="11687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A62B5E-4BD3-48AE-A38F-8D6B7B42A0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48" y="2636162"/>
            <a:ext cx="7709962" cy="12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0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57F7-23AA-4208-A596-DC4D7AA4D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‘Special STA Info Version’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4F0D0-9214-436A-8138-31E708A91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These bits act as a “version” for the STA info field with the special AID of 2044</a:t>
            </a:r>
          </a:p>
          <a:p>
            <a:pPr lvl="1"/>
            <a:r>
              <a:rPr lang="en-US" sz="1800" dirty="0"/>
              <a:t>Every version value can carry different pieces of information</a:t>
            </a:r>
          </a:p>
          <a:p>
            <a:pPr lvl="2"/>
            <a:r>
              <a:rPr lang="en-US" sz="1600" dirty="0"/>
              <a:t>Slightly more efficient than reserving new AIDs </a:t>
            </a:r>
          </a:p>
          <a:p>
            <a:endParaRPr lang="en-US" sz="2000" dirty="0"/>
          </a:p>
          <a:p>
            <a:r>
              <a:rPr lang="en-US" sz="2000" dirty="0"/>
              <a:t>Example usage</a:t>
            </a:r>
          </a:p>
          <a:p>
            <a:pPr lvl="1"/>
            <a:r>
              <a:rPr lang="en-US" sz="1600" dirty="0"/>
              <a:t>These bits can be set to a new value for conveying other information for R2 features that might require additional NDPA information, E.g.,</a:t>
            </a:r>
          </a:p>
          <a:p>
            <a:pPr lvl="2"/>
            <a:r>
              <a:rPr lang="en-US" sz="1400" dirty="0"/>
              <a:t>Multi-AP sounding information can be carried with bits being 00</a:t>
            </a:r>
          </a:p>
          <a:p>
            <a:pPr lvl="2"/>
            <a:r>
              <a:rPr lang="en-US" sz="1400" dirty="0"/>
              <a:t>Implicit sounding information can be carried with bits being 01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BC545-ED7F-4846-8734-1BCEB81F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2F566-3D9E-4510-ADF4-5A9716C2F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8261F-6F49-49A8-85CA-5FB2437B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603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D1B8B-9E34-4D42-84D4-3FE60F69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4BDF0-4ECD-4048-9133-2D40D600B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MIMO Control Field (in 11ax) is shown below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3A4A8-1C98-47E9-A14E-4CF0B2E2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58246-8F97-49A5-9A28-FF560C4BB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92B4D-79A2-4362-B7D2-0FE33152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B72B7C-89FD-4463-A509-742A22F13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224" y="2495892"/>
            <a:ext cx="6347941" cy="15303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6E9078-8718-442C-813D-DB2357EED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372" y="4262798"/>
            <a:ext cx="6419174" cy="125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6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3C57-4671-4272-BEA3-FA406EAF9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9B448-4078-4628-9D6D-0D685FD9F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Proposal for EHT MIMO Control Field is below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r>
              <a:rPr lang="en-US" sz="1400" b="0" dirty="0"/>
              <a:t>The Disallowed Subchannel Bitmap Present subfield is not needed</a:t>
            </a:r>
          </a:p>
          <a:p>
            <a:pPr lvl="1"/>
            <a:r>
              <a:rPr lang="en-US" sz="1400" dirty="0"/>
              <a:t>Partial BW Info field can be 7-9 bits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BD169-766D-4ECD-8B14-5DE85599B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62A83-D45C-40AF-89AD-5BDBA3F8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5391F-B251-48DB-9278-A0C0CE2C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920CBF-7993-409B-B808-0C0BB77EB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121" y="2588000"/>
            <a:ext cx="5229111" cy="251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252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9931ED-F01D-4178-8068-7A73BD8BB3F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97528</TotalTime>
  <Words>1284</Words>
  <Application>Microsoft Office PowerPoint</Application>
  <PresentationFormat>On-screen Show (4:3)</PresentationFormat>
  <Paragraphs>327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Calibre Semibold</vt:lpstr>
      <vt:lpstr>Qualcomm Office Regular</vt:lpstr>
      <vt:lpstr>Qualcomm Regular</vt:lpstr>
      <vt:lpstr>Times New Roman</vt:lpstr>
      <vt:lpstr>802-11-Submission</vt:lpstr>
      <vt:lpstr>Visio</vt:lpstr>
      <vt:lpstr>Document</vt:lpstr>
      <vt:lpstr>NDPA and MIMO Control Field Design for EHT</vt:lpstr>
      <vt:lpstr>Introduction </vt:lpstr>
      <vt:lpstr>Background: 11ax NDPA</vt:lpstr>
      <vt:lpstr>EHT NDPA: High Level Signaling</vt:lpstr>
      <vt:lpstr>Puncturing information</vt:lpstr>
      <vt:lpstr>EHT NDPA: STA Info Field</vt:lpstr>
      <vt:lpstr>Use of ‘Special STA Info Version’ bits</vt:lpstr>
      <vt:lpstr>MIMO Control Field</vt:lpstr>
      <vt:lpstr>EHT MIMO Control Field</vt:lpstr>
      <vt:lpstr>NDP U-SIG Puncturing Info</vt:lpstr>
      <vt:lpstr>Consistency of puncturing information across NDPA, NDP and MIMO Control Fields</vt:lpstr>
      <vt:lpstr>SP1</vt:lpstr>
      <vt:lpstr>SP2</vt:lpstr>
      <vt:lpstr>SP3</vt:lpstr>
      <vt:lpstr>SP4</vt:lpstr>
      <vt:lpstr>SP5</vt:lpstr>
      <vt:lpstr>NDPA RU Index table</vt:lpstr>
      <vt:lpstr>Embedded word object has table below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1323</cp:revision>
  <cp:lastPrinted>1998-02-10T13:28:06Z</cp:lastPrinted>
  <dcterms:created xsi:type="dcterms:W3CDTF">2004-12-02T14:01:45Z</dcterms:created>
  <dcterms:modified xsi:type="dcterms:W3CDTF">2020-11-04T17:52:55Z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