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99" r:id="rId15"/>
    <p:sldId id="1584" r:id="rId16"/>
    <p:sldId id="1597" r:id="rId17"/>
    <p:sldId id="1590" r:id="rId18"/>
    <p:sldId id="1593" r:id="rId19"/>
    <p:sldId id="1598" r:id="rId20"/>
    <p:sldId id="1600" r:id="rId21"/>
    <p:sldId id="1594" r:id="rId22"/>
    <p:sldId id="1595" r:id="rId23"/>
    <p:sldId id="1602" r:id="rId2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F19B9-6076-42AA-B796-3FF393064571}" v="6" dt="2020-09-30T14:18:45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A48F19B9-6076-42AA-B796-3FF393064571}"/>
    <pc:docChg chg="custSel addSld delSld modSld sldOrd">
      <pc:chgData name="Sameer Vermani" userId="9be839be-9431-4430-9a85-afa36f2ea81d" providerId="ADAL" clId="{A48F19B9-6076-42AA-B796-3FF393064571}" dt="2020-09-30T14:19:06.496" v="102" actId="20577"/>
      <pc:docMkLst>
        <pc:docMk/>
      </pc:docMkLst>
      <pc:sldChg chg="modSp">
        <pc:chgData name="Sameer Vermani" userId="9be839be-9431-4430-9a85-afa36f2ea81d" providerId="ADAL" clId="{A48F19B9-6076-42AA-B796-3FF393064571}" dt="2020-09-30T14:17:23.746" v="2" actId="20577"/>
        <pc:sldMkLst>
          <pc:docMk/>
          <pc:sldMk cId="1250614086" sldId="1583"/>
        </pc:sldMkLst>
        <pc:spChg chg="mod">
          <ac:chgData name="Sameer Vermani" userId="9be839be-9431-4430-9a85-afa36f2ea81d" providerId="ADAL" clId="{A48F19B9-6076-42AA-B796-3FF393064571}" dt="2020-09-30T14:17:23.746" v="2" actId="20577"/>
          <ac:spMkLst>
            <pc:docMk/>
            <pc:sldMk cId="1250614086" sldId="1583"/>
            <ac:spMk id="3" creationId="{6A816016-1B86-413A-A5BC-8415177BCAD5}"/>
          </ac:spMkLst>
        </pc:spChg>
      </pc:sldChg>
      <pc:sldChg chg="addSp delSp modSp add del">
        <pc:chgData name="Sameer Vermani" userId="9be839be-9431-4430-9a85-afa36f2ea81d" providerId="ADAL" clId="{A48F19B9-6076-42AA-B796-3FF393064571}" dt="2020-09-30T14:18:05.160" v="27" actId="2696"/>
        <pc:sldMkLst>
          <pc:docMk/>
          <pc:sldMk cId="3931766319" sldId="1601"/>
        </pc:sldMkLst>
        <pc:spChg chg="del mod">
          <ac:chgData name="Sameer Vermani" userId="9be839be-9431-4430-9a85-afa36f2ea81d" providerId="ADAL" clId="{A48F19B9-6076-42AA-B796-3FF393064571}" dt="2020-09-30T14:18:02.685" v="26" actId="478"/>
          <ac:spMkLst>
            <pc:docMk/>
            <pc:sldMk cId="3931766319" sldId="1601"/>
            <ac:spMk id="2" creationId="{C9FFFB37-26A3-4CDC-A4D1-D9091F0896D0}"/>
          </ac:spMkLst>
        </pc:spChg>
        <pc:spChg chg="add mod">
          <ac:chgData name="Sameer Vermani" userId="9be839be-9431-4430-9a85-afa36f2ea81d" providerId="ADAL" clId="{A48F19B9-6076-42AA-B796-3FF393064571}" dt="2020-09-30T14:18:02.685" v="26" actId="478"/>
          <ac:spMkLst>
            <pc:docMk/>
            <pc:sldMk cId="3931766319" sldId="1601"/>
            <ac:spMk id="6" creationId="{96BDDD68-45B2-4948-BD13-DAD00A02B749}"/>
          </ac:spMkLst>
        </pc:spChg>
      </pc:sldChg>
      <pc:sldChg chg="modSp add ord">
        <pc:chgData name="Sameer Vermani" userId="9be839be-9431-4430-9a85-afa36f2ea81d" providerId="ADAL" clId="{A48F19B9-6076-42AA-B796-3FF393064571}" dt="2020-09-30T14:19:06.496" v="102" actId="20577"/>
        <pc:sldMkLst>
          <pc:docMk/>
          <pc:sldMk cId="100015320" sldId="1602"/>
        </pc:sldMkLst>
        <pc:spChg chg="mod">
          <ac:chgData name="Sameer Vermani" userId="9be839be-9431-4430-9a85-afa36f2ea81d" providerId="ADAL" clId="{A48F19B9-6076-42AA-B796-3FF393064571}" dt="2020-09-30T14:18:07.568" v="28"/>
          <ac:spMkLst>
            <pc:docMk/>
            <pc:sldMk cId="100015320" sldId="1602"/>
            <ac:spMk id="2" creationId="{61E1B7C7-01E4-4095-9928-125612E551AF}"/>
          </ac:spMkLst>
        </pc:spChg>
        <pc:spChg chg="mod">
          <ac:chgData name="Sameer Vermani" userId="9be839be-9431-4430-9a85-afa36f2ea81d" providerId="ADAL" clId="{A48F19B9-6076-42AA-B796-3FF393064571}" dt="2020-09-30T14:19:06.496" v="102" actId="20577"/>
          <ac:spMkLst>
            <pc:docMk/>
            <pc:sldMk cId="100015320" sldId="1602"/>
            <ac:spMk id="3" creationId="{58A82618-3610-4F84-B793-F68CBAC2BDE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9/30/2020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4104456" cy="1066800"/>
          </a:xfrm>
        </p:spPr>
        <p:txBody>
          <a:bodyPr/>
          <a:lstStyle/>
          <a:p>
            <a:r>
              <a:rPr lang="en-US" sz="2800" dirty="0"/>
              <a:t>NDP U-SIG and U-SIG Overflow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case[1]</a:t>
            </a:r>
          </a:p>
          <a:p>
            <a:r>
              <a:rPr lang="en-US" sz="1800" dirty="0"/>
              <a:t>The fields in red are un-used</a:t>
            </a:r>
          </a:p>
          <a:p>
            <a:r>
              <a:rPr lang="en-US" sz="1800" dirty="0"/>
              <a:t>EHT-SIG sent at fixed MCS0</a:t>
            </a:r>
          </a:p>
          <a:p>
            <a:r>
              <a:rPr lang="en-US" sz="1800" dirty="0"/>
              <a:t>EHT-SIG is shown below</a:t>
            </a:r>
          </a:p>
          <a:p>
            <a:pPr lvl="1"/>
            <a:r>
              <a:rPr lang="en-US" sz="1600" dirty="0"/>
              <a:t>Common field and User Field are encoded together</a:t>
            </a:r>
          </a:p>
          <a:p>
            <a:pPr lvl="2"/>
            <a:r>
              <a:rPr lang="en-US" sz="1400" dirty="0"/>
              <a:t>17 overflow, 3 bits #user, 22 user field bits and 10 bits CRC/Tail= 52 bits total</a:t>
            </a:r>
          </a:p>
          <a:p>
            <a:pPr lvl="1"/>
            <a:r>
              <a:rPr lang="en-US" sz="1400" dirty="0"/>
              <a:t>User Field carries the </a:t>
            </a:r>
            <a:r>
              <a:rPr lang="en-US" sz="1400" dirty="0" err="1"/>
              <a:t>N</a:t>
            </a:r>
            <a:r>
              <a:rPr lang="en-US" sz="1400" baseline="-25000" dirty="0" err="1"/>
              <a:t>sts</a:t>
            </a:r>
            <a:r>
              <a:rPr lang="en-US" sz="1400" dirty="0"/>
              <a:t> just like SU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5688"/>
              </p:ext>
            </p:extLst>
          </p:nvPr>
        </p:nvGraphicFramePr>
        <p:xfrm>
          <a:off x="4875213" y="618477"/>
          <a:ext cx="4104456" cy="5469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3747A6-C729-4C6F-9BB2-9D5C5AD9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2707"/>
              </p:ext>
            </p:extLst>
          </p:nvPr>
        </p:nvGraphicFramePr>
        <p:xfrm>
          <a:off x="417690" y="5229200"/>
          <a:ext cx="4192410" cy="571500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val="3373285666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val="2798070638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val="15309210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val="13923534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02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5959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716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F050-6F9E-4EA9-9FFB-75EF101D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Consistency of puncturing information across NDPA, NDP and MIMO Control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1380-053C-4794-8338-F30E3179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NDPA is requesting feedback on certain 242RUs</a:t>
            </a:r>
          </a:p>
          <a:p>
            <a:endParaRPr lang="en-US" sz="1800" dirty="0"/>
          </a:p>
          <a:p>
            <a:r>
              <a:rPr lang="en-US" sz="1800" dirty="0"/>
              <a:t>NDP is indicating, what channels are punctured in the NDP for the purposes of channel estimation block</a:t>
            </a:r>
          </a:p>
          <a:p>
            <a:endParaRPr lang="en-US" sz="1800" dirty="0"/>
          </a:p>
          <a:p>
            <a:r>
              <a:rPr lang="en-US" sz="1800" dirty="0"/>
              <a:t>To avoid conflicting situations, it is good to make sure that the populated tones in NDP are a super-set of all the feedback tones being requested in the NDPA</a:t>
            </a:r>
          </a:p>
          <a:p>
            <a:endParaRPr lang="en-US" sz="1800" dirty="0"/>
          </a:p>
          <a:p>
            <a:r>
              <a:rPr lang="en-US" sz="1800" dirty="0"/>
              <a:t>Propose to add a rule which says</a:t>
            </a:r>
          </a:p>
          <a:p>
            <a:pPr lvl="1"/>
            <a:r>
              <a:rPr lang="en-US" sz="1400" dirty="0"/>
              <a:t>NDPA shall not request feedback on a 242RU that is signaled as punctured in the U-SIG of the ensuing NDP</a:t>
            </a:r>
          </a:p>
          <a:p>
            <a:endParaRPr lang="en-US" sz="1800" dirty="0"/>
          </a:p>
          <a:p>
            <a:r>
              <a:rPr lang="en-US" sz="1800" dirty="0"/>
              <a:t>MIMO Control Field’s RU Index will be the same as the one in NDPA</a:t>
            </a:r>
          </a:p>
          <a:p>
            <a:pPr lvl="1"/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519-54E1-4391-B1CC-A1F95ECA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80B9-EDB5-4F5A-B475-47D5C5C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E5688-177E-4DB5-BFF1-BEFD6203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07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the design of STA Info field as shown below </a:t>
            </a:r>
          </a:p>
          <a:p>
            <a:pPr lvl="1"/>
            <a:r>
              <a:rPr lang="en-US" sz="1800" dirty="0"/>
              <a:t>Instead of the partial BW info field in the NDPA (as was the case in 11ax), there will be a single RU index in EHT NDPA mapping to the RU/M-RU on which the feedback is being requested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There will be reserved bits following it to allow for future expansion</a:t>
            </a:r>
          </a:p>
          <a:p>
            <a:pPr lvl="1"/>
            <a:r>
              <a:rPr lang="en-US" sz="1800" dirty="0"/>
              <a:t>Size of codebook size may increase</a:t>
            </a:r>
          </a:p>
          <a:p>
            <a:pPr lvl="1"/>
            <a:r>
              <a:rPr lang="en-US" sz="1800" dirty="0"/>
              <a:t>The RU index field may be unified with trigger frame and may have 7-10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B6032A-65EE-4288-9D26-1DAD46BE3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59" y="4725144"/>
            <a:ext cx="6811858" cy="11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The RU index field may be unified with trigger frame and may have 7-10 bits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 per MAC discussions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6755C-2AA6-4712-A8CA-766115D2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511593" cy="265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puncturing information for the entire PPDU BW covering all non-OFDMA puncturing cases?</a:t>
            </a:r>
          </a:p>
          <a:p>
            <a:pPr lvl="1"/>
            <a:r>
              <a:rPr lang="en-US" dirty="0"/>
              <a:t>Same as other non-OFDMA PPDUs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135F-941E-45C7-9473-1A0FDB98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D4BD-9726-4F80-9C5D-E473AEBC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an NDP, the EHT-SIG </a:t>
            </a:r>
          </a:p>
          <a:p>
            <a:pPr lvl="1"/>
            <a:r>
              <a:rPr lang="en-US" dirty="0"/>
              <a:t>Will carry a SU-like per-user info field with a special AID</a:t>
            </a:r>
          </a:p>
          <a:p>
            <a:pPr lvl="2"/>
            <a:r>
              <a:rPr lang="en-US" dirty="0" err="1"/>
              <a:t>Nsts</a:t>
            </a:r>
            <a:r>
              <a:rPr lang="en-US" dirty="0"/>
              <a:t> of the NDP will be signaled in it</a:t>
            </a:r>
          </a:p>
          <a:p>
            <a:pPr lvl="1"/>
            <a:r>
              <a:rPr lang="en-US" dirty="0"/>
              <a:t>Will always be sent at MCS0, jointly encoded 2 symbols</a:t>
            </a:r>
          </a:p>
          <a:p>
            <a:pPr lvl="1"/>
            <a:r>
              <a:rPr lang="en-US" dirty="0"/>
              <a:t>Carries an EHT-SIG MCS field that is set to MCS0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F80C2-34FF-434D-A1A9-47468532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EA5C-EFEB-47CD-9F4A-11F5A964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A5FD-DE7A-4535-9607-71FB2359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7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61B8-EC21-4AD3-9ABA-B5162581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2971-98BE-4039-8607-64A64FF9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 two rules</a:t>
            </a:r>
          </a:p>
          <a:p>
            <a:pPr lvl="1"/>
            <a:r>
              <a:rPr lang="en-US" sz="1800" dirty="0"/>
              <a:t>NDPA shall not request feedback on a 242RU that is signaled as punctured in the U-SIG of the NDP that follows it</a:t>
            </a:r>
          </a:p>
          <a:p>
            <a:pPr lvl="1"/>
            <a:r>
              <a:rPr lang="en-US" sz="1800" dirty="0"/>
              <a:t>MIMO Control Field’s RU Index field will be the same as the one in NDPA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7810-87A2-4431-8337-61627DF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AF50-80D2-40F6-984C-FF8A949F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7AB9E-1497-4EA5-8C58-3F44285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59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325254"/>
              </p:ext>
            </p:extLst>
          </p:nvPr>
        </p:nvGraphicFramePr>
        <p:xfrm>
          <a:off x="3127375" y="1746250"/>
          <a:ext cx="2963863" cy="40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82894" progId="Word.Document.12">
                  <p:embed/>
                </p:oleObj>
              </mc:Choice>
              <mc:Fallback>
                <p:oleObj name="Document" r:id="rId3" imgW="5936098" imgH="8182894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7375" y="1746250"/>
                        <a:ext cx="2963863" cy="408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B7C7-01E4-4095-9928-125612E5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2618-3610-4F84-B793-F68CBAC2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11-20/1238r4, “</a:t>
            </a:r>
            <a:r>
              <a:rPr lang="en-GB" altLang="en-US" dirty="0"/>
              <a:t>Open Issues on Preamble Design”, Sameer Vermani (Qualcomm)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C7F86-E772-46BF-A9FF-32B97C9F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5AE4-8097-4344-9C73-CBED956D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D67C0-DF41-426B-9A03-8B7AD1AB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1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r>
              <a:rPr lang="en-US" sz="1600" dirty="0"/>
              <a:t>Suggest carrying puncturing information in the NDP for EHT</a:t>
            </a:r>
          </a:p>
          <a:p>
            <a:r>
              <a:rPr lang="en-US" sz="1600" dirty="0"/>
              <a:t>Moreover, since we can now signal the exact RU/M-RU we want feedback on, we recommend just having an 7 bit field called ‘RU Index’ in the STA Info Field </a:t>
            </a:r>
          </a:p>
          <a:p>
            <a:pPr lvl="1"/>
            <a:r>
              <a:rPr lang="en-US" sz="1400" dirty="0"/>
              <a:t>RU Index maps to an 7 bit RU allocation table similar to a trigger frame that contains all possible RU/M-RUs of size &gt;=242 tones</a:t>
            </a:r>
          </a:p>
          <a:p>
            <a:pPr lvl="1"/>
            <a:r>
              <a:rPr lang="en-US" sz="1400" dirty="0"/>
              <a:t>Single field to tell where the feedback is being requested</a:t>
            </a:r>
          </a:p>
          <a:p>
            <a:pPr lvl="1"/>
            <a:r>
              <a:rPr lang="en-US" sz="1400" dirty="0"/>
              <a:t>Similar approach as RU allocation in trigger frame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5BC4-01BE-4FCE-9C1C-C6EAF9D39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71" y="2564904"/>
            <a:ext cx="637643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Note: RU Start and RU End Index have been combined into a single trigger frame like RU index that maps to an 7-bit table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5AB0F-3FC2-4014-B03E-3508DC19D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151553" cy="24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93800</TotalTime>
  <Words>1532</Words>
  <Application>Microsoft Office PowerPoint</Application>
  <PresentationFormat>On-screen Show (4:3)</PresentationFormat>
  <Paragraphs>375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Calibre Semibold</vt:lpstr>
      <vt:lpstr>Calibri</vt:lpstr>
      <vt:lpstr>Qualcomm Office Regular</vt:lpstr>
      <vt:lpstr>Qualcomm Regular</vt:lpstr>
      <vt:lpstr>Times New Roman</vt:lpstr>
      <vt:lpstr>802-11-Submission</vt:lpstr>
      <vt:lpstr>Visio</vt:lpstr>
      <vt:lpstr>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and U-SIG Overflow Contents</vt:lpstr>
      <vt:lpstr>Consistency of puncturing information across NDPA, NDP and MIMO Control Fields</vt:lpstr>
      <vt:lpstr>SP1</vt:lpstr>
      <vt:lpstr>SP2</vt:lpstr>
      <vt:lpstr>SP3</vt:lpstr>
      <vt:lpstr>SP4</vt:lpstr>
      <vt:lpstr>SP5</vt:lpstr>
      <vt:lpstr>SP6</vt:lpstr>
      <vt:lpstr>NDPA RU Index table</vt:lpstr>
      <vt:lpstr>Embedded word object has table below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1319</cp:revision>
  <cp:lastPrinted>1998-02-10T13:28:06Z</cp:lastPrinted>
  <dcterms:created xsi:type="dcterms:W3CDTF">2004-12-02T14:01:45Z</dcterms:created>
  <dcterms:modified xsi:type="dcterms:W3CDTF">2020-09-30T14:19:14Z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