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3" r:id="rId3"/>
    <p:sldId id="929" r:id="rId4"/>
    <p:sldId id="928" r:id="rId5"/>
    <p:sldId id="931" r:id="rId6"/>
    <p:sldId id="935" r:id="rId7"/>
    <p:sldId id="936" r:id="rId8"/>
    <p:sldId id="937" r:id="rId9"/>
    <p:sldId id="923" r:id="rId10"/>
    <p:sldId id="932" r:id="rId11"/>
    <p:sldId id="933" r:id="rId12"/>
    <p:sldId id="938" r:id="rId13"/>
    <p:sldId id="939" r:id="rId14"/>
    <p:sldId id="92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Chen, Cheng" initials="CC" lastIdx="4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hen, Xiaogang C" initials="CXC" lastIdx="5" clrIdx="4">
    <p:extLst>
      <p:ext uri="{19B8F6BF-5375-455C-9EA6-DF929625EA0E}">
        <p15:presenceInfo xmlns:p15="http://schemas.microsoft.com/office/powerpoint/2012/main" userId="S::xiaogang.c.chen@intel.com::9f593525-d9eb-45f8-ab09-7db7880d5620" providerId="AD"/>
      </p:ext>
    </p:extLst>
  </p:cmAuthor>
  <p:cmAuthor id="6" name="Li, Qinghua" initials="LQ" lastIdx="3" clrIdx="5">
    <p:extLst>
      <p:ext uri="{19B8F6BF-5375-455C-9EA6-DF929625EA0E}">
        <p15:presenceInfo xmlns:p15="http://schemas.microsoft.com/office/powerpoint/2012/main" userId="S::qinghua.li@intel.com::3892b6bc-94e5-47b4-9d05-088dff5a5b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6" autoAdjust="0"/>
    <p:restoredTop sz="93817" autoAdjust="0"/>
  </p:normalViewPr>
  <p:slideViewPr>
    <p:cSldViewPr>
      <p:cViewPr varScale="1">
        <p:scale>
          <a:sx n="62" d="100"/>
          <a:sy n="62" d="100"/>
        </p:scale>
        <p:origin x="160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Sep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" y="60801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EHT NDPA frame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5F8ECA4-BA6A-49D3-9A10-16F70CBD3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886194"/>
              </p:ext>
            </p:extLst>
          </p:nvPr>
        </p:nvGraphicFramePr>
        <p:xfrm>
          <a:off x="685796" y="3098680"/>
          <a:ext cx="7772402" cy="33362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Xiaogang Chen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264129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422847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72111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2BCB7-67C4-466C-AFB3-24E5CC4A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24E-FBD1-4468-ACEA-C99B83D9E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F4EFF-0BE1-4192-BDE2-1F25B8CCD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create a new EHT NDPA variant using the reserved encoding value 11 for B0-B1 in Sounding Dialog Token field?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7A152-9004-459A-8801-6B1DEC3C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4CAD1-B2C2-4BE2-AD89-C308D2E8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9178A-4D51-4448-BC88-36F0316E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387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keep the size of STA Info field of EHT NDPA frame unchanged as 4 bytes?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62AC3D-B970-4C2F-B626-DE558401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113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compress the Partial BW Info subfield to at least 8 bits?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15F4A5-3DC0-4606-9EFB-C89137C2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8483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the 8 reserved bits B19-B26 to expand the Disallowed Subchannel Bitmap when the AID11 subfield is 2047?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2E0D9-0AE1-4F6A-9C86-30FB95A6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260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FFF05B-1DD0-46FC-9F33-A6378F93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DAF16-1EC7-4BA2-91BC-5678248B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11-20-1015-01-00be-eht-ndpa-frame-design-discussion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0CDD5-57CA-4671-95B5-82EF45CA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1A23A-FCD5-425E-B2EF-94685987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6A7956-8750-426D-8D79-E7B60BC5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617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88AD-8950-4288-A170-2EC6D212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9EEB-A609-422C-94FE-B4EB5596D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analysis on design of NDPA frame for EHT.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B201E-F848-4C3E-9AA3-2630F4EC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22780-9462-426E-A42C-2332272D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89614-3A34-465E-A63A-2EF05B48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646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4E7DF3-51AD-45F7-B1E0-13063A27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frame---Sounding Dialog Token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2C4CBF-F870-4E76-BA4B-477E00409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504" y="3778756"/>
            <a:ext cx="7772400" cy="2098516"/>
          </a:xfrm>
        </p:spPr>
        <p:txBody>
          <a:bodyPr/>
          <a:lstStyle/>
          <a:p>
            <a:r>
              <a:rPr lang="en-US" sz="1600" dirty="0"/>
              <a:t>Currently B0-B1 are encoded to represent different variants of NDPA frame.</a:t>
            </a:r>
          </a:p>
          <a:p>
            <a:r>
              <a:rPr lang="en-US" sz="1600" dirty="0"/>
              <a:t>Option 1: Create a new variant for EHT NDPA, i.e., use the reserved encoding 11.</a:t>
            </a:r>
          </a:p>
          <a:p>
            <a:pPr lvl="1"/>
            <a:r>
              <a:rPr lang="en-US" sz="1400" dirty="0"/>
              <a:t>VHT STAs and HE STAs will parse the new EHT NDPA as VHT NDPA and HE NDPA respectively. EHT STAs know this is EHT NDPA.</a:t>
            </a:r>
          </a:p>
          <a:p>
            <a:pPr lvl="1"/>
            <a:r>
              <a:rPr lang="en-US" sz="1400" dirty="0"/>
              <a:t>Disambiguation between VHT/HE STAs with EHT STAs need to be addressed.</a:t>
            </a:r>
            <a:endParaRPr lang="en-US" sz="1200" dirty="0"/>
          </a:p>
          <a:p>
            <a:r>
              <a:rPr lang="en-US" sz="1600" dirty="0"/>
              <a:t>Option 2: Reuse existing HE NDPA variant for EHT NDPA, i.e., does not create a new variant with the reserved encoding value.</a:t>
            </a:r>
            <a:endParaRPr lang="en-US" sz="1400" dirty="0"/>
          </a:p>
          <a:p>
            <a:pPr lvl="1"/>
            <a:r>
              <a:rPr lang="en-US" sz="1400" dirty="0"/>
              <a:t>VHT STAs and HE STAs will parse the NDPA as VHT NDPA and HE NDPA respectively.</a:t>
            </a:r>
          </a:p>
          <a:p>
            <a:pPr lvl="1"/>
            <a:r>
              <a:rPr lang="en-US" sz="1400" dirty="0"/>
              <a:t>Need to add an HE/EHT indication in STA Info field to help EHT STAs identify the signaling for new EHT features.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5B622-C97D-49A9-AD82-463D42C4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04B41-1D08-4AA2-B6D5-E7A1578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9DC703-0C0F-4982-838D-D54BC51FB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02" y="1628800"/>
            <a:ext cx="3353048" cy="1924358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957244C3-DE44-4970-A766-CF05251F0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99298"/>
              </p:ext>
            </p:extLst>
          </p:nvPr>
        </p:nvGraphicFramePr>
        <p:xfrm>
          <a:off x="4570413" y="1551046"/>
          <a:ext cx="3528393" cy="200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>
                  <a:extLst>
                    <a:ext uri="{9D8B030D-6E8A-4147-A177-3AD203B41FA5}">
                      <a16:colId xmlns:a16="http://schemas.microsoft.com/office/drawing/2014/main" val="1626438230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939088906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1680739313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Ranging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472503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VHT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44705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41513"/>
                  </a:ext>
                </a:extLst>
              </a:tr>
              <a:tr h="440407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762987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4841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5B455D-C51D-4D17-B82C-ED56ACFF8255}"/>
              </a:ext>
            </a:extLst>
          </p:cNvPr>
          <p:cNvSpPr txBox="1"/>
          <p:nvPr/>
        </p:nvSpPr>
        <p:spPr>
          <a:xfrm>
            <a:off x="475720" y="429309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B9E434-AD6A-45EF-A625-AB859245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055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3C56-3CE3-416F-A455-102B1879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frame---STA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71A15-AFA3-418D-B4D0-2EB82C2DF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STA Info field is 2 bytes for a VHT STA, and 4 bytes for an HE STA.</a:t>
            </a:r>
          </a:p>
          <a:p>
            <a:pPr lvl="1"/>
            <a:r>
              <a:rPr lang="en-US" sz="1400" dirty="0"/>
              <a:t>In order to prevent a non-HE VHT STA wrongly determining its AID in HE NDPA, there is a disambiguation bit in the HE STA Info field.</a:t>
            </a:r>
          </a:p>
          <a:p>
            <a:r>
              <a:rPr lang="en-US" sz="1800" dirty="0"/>
              <a:t>If we further extend the length of the STA Info field for an EHT STA, we need to take care of disambiguation scenarios where either a VHT STA or an HE STA may wrongly determine its AID in an EHT STA Info field.</a:t>
            </a:r>
          </a:p>
          <a:p>
            <a:r>
              <a:rPr lang="en-US" sz="1800" dirty="0"/>
              <a:t>Considering the complexity of designing such disambiguation, we propose to keep the size of STA Info field for EHT STA.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BBA16-C295-41DD-B40F-B46FDF87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1F334-D994-45C4-911A-48307E10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F8A18D-E537-45BE-9236-84EB3DEF3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4208576"/>
            <a:ext cx="4465469" cy="1089139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E1FD28-BCAF-4089-97E0-48287B668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43082"/>
            <a:ext cx="2763515" cy="686387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3B799D-A5E2-4453-93B3-DEFE07676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5263908"/>
            <a:ext cx="4427919" cy="107656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242850-EA26-4771-A137-EC66D58D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85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Create a new EHT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1600" dirty="0"/>
              <a:t>As long as we keep the size of STA Info field unchanged, we do not need to worry about the disambiguation between EHT and HE STAs.</a:t>
            </a:r>
          </a:p>
          <a:p>
            <a:r>
              <a:rPr lang="en-US" sz="1600" dirty="0"/>
              <a:t>We can then safely redesign and compress Partial BW Info subfield to release a few bits for subfields that need expansion, for example, Nc subfield.</a:t>
            </a:r>
          </a:p>
          <a:p>
            <a:pPr lvl="1"/>
            <a:r>
              <a:rPr lang="en-US" sz="1400" dirty="0"/>
              <a:t>Currently Partial BW Info is based on RU 26 granularity. There were 74 26-tone RUs, so need 7 bits for RU Start Index and RU End Index. There are 148 26-tone RUs, so need 8 bits for RU Start Index and RU End Index.</a:t>
            </a:r>
          </a:p>
          <a:p>
            <a:pPr lvl="1"/>
            <a:r>
              <a:rPr lang="en-US" sz="1400" dirty="0"/>
              <a:t>PHY has already agreed that the partial BW CSI feedback is based on RU242 granularity.</a:t>
            </a:r>
          </a:p>
          <a:p>
            <a:pPr lvl="1"/>
            <a:r>
              <a:rPr lang="en-US" sz="1400" dirty="0"/>
              <a:t>Option 1: Use RU242 granularity to compress this field</a:t>
            </a:r>
          </a:p>
          <a:p>
            <a:pPr lvl="2"/>
            <a:r>
              <a:rPr lang="en-US" sz="1200" dirty="0"/>
              <a:t>4 bits each for RU Start Index and RU End Index. </a:t>
            </a:r>
            <a:r>
              <a:rPr lang="en-US" altLang="zh-CN" sz="1200" dirty="0"/>
              <a:t>8 bits in total</a:t>
            </a:r>
            <a:endParaRPr lang="en-US" sz="1200" dirty="0"/>
          </a:p>
          <a:p>
            <a:pPr lvl="1"/>
            <a:r>
              <a:rPr lang="en-US" sz="1400" dirty="0"/>
              <a:t>Option 2: Keep RU 26 granularity, but change the signaling of this field</a:t>
            </a:r>
          </a:p>
          <a:p>
            <a:pPr lvl="2"/>
            <a:r>
              <a:rPr lang="en-US" sz="1400" dirty="0"/>
              <a:t>One possible solution is to keep the first 7 or 8 bits to indicate the RU Start Index, or to indicate the center subcarrier and half of the span and use the subsequent 4 to 5 bits to indicate the total span of feedback bandwidth. </a:t>
            </a:r>
          </a:p>
          <a:p>
            <a:pPr lvl="1"/>
            <a:endParaRPr lang="en-US" sz="1400" dirty="0"/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E23C6-1898-422C-BFFF-C26B7125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81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Reuse HE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2000" dirty="0"/>
              <a:t>In this case, since we need to change the format of STA </a:t>
            </a:r>
            <a:r>
              <a:rPr lang="en-US" altLang="zh-CN" sz="2000" dirty="0"/>
              <a:t>Info field for EHT STAs, </a:t>
            </a:r>
            <a:r>
              <a:rPr lang="en-US" sz="2000" dirty="0"/>
              <a:t>we will need an HE/EHT indication bit in STA Info field to identify whether this STA Info field is for HE STA or EHT STA.</a:t>
            </a:r>
          </a:p>
          <a:p>
            <a:r>
              <a:rPr lang="en-US" sz="2000" dirty="0"/>
              <a:t>Seems that the only option is to use B23-B24, which are the two MSB bits for RU End Index [1].</a:t>
            </a:r>
          </a:p>
          <a:p>
            <a:pPr lvl="1"/>
            <a:r>
              <a:rPr lang="en-US" sz="1600" dirty="0"/>
              <a:t>HE STAs will never set B23-B24 to 11, as the valid range for HE STAs is 0-73.</a:t>
            </a:r>
          </a:p>
          <a:p>
            <a:pPr lvl="1"/>
            <a:r>
              <a:rPr lang="en-US" sz="1600" dirty="0"/>
              <a:t>We can set this two bits to </a:t>
            </a:r>
            <a:r>
              <a:rPr lang="en-US" altLang="zh-CN" sz="1600" dirty="0"/>
              <a:t>11 to indicate the corresponding STA Info field is a EHT STA Info field.</a:t>
            </a:r>
          </a:p>
          <a:p>
            <a:pPr lvl="1"/>
            <a:r>
              <a:rPr lang="en-US" sz="1600" dirty="0"/>
              <a:t>We again need to compress Partial BW Info subfield, so that we at least release B23-B24.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226F4A-A9CF-4A6B-9EE3-320FC0B1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430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B6815-D884-4F47-A190-57574C9F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vs.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F9BC4-5DCB-45CD-8FAE-F51C5372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options work, but Option 2 needs more complicated signaling for HE/EHT identification </a:t>
            </a:r>
            <a:r>
              <a:rPr lang="en-US" altLang="zh-CN" dirty="0"/>
              <a:t>in STA Info subfield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we do not see a clear use case for mixing HE and EHT STAs in one NDPA frame.</a:t>
            </a:r>
          </a:p>
          <a:p>
            <a:pPr lvl="2"/>
            <a:r>
              <a:rPr lang="en-US" dirty="0"/>
              <a:t>We probably need to sound HE and EHT STAs separately.</a:t>
            </a:r>
          </a:p>
          <a:p>
            <a:pPr lvl="1"/>
            <a:r>
              <a:rPr lang="en-US" dirty="0"/>
              <a:t>Option 1 is preferred.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C2018-41F0-4220-906F-A7CD56B6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13BF1-D169-465F-B706-A4A032E1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50733-EAE4-49FC-BD9C-CE15A513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433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FCA0-AE75-4B87-9CE0-BD26809D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puncturing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5407E-3D0E-45CB-9E27-E42AE093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71" y="3420000"/>
            <a:ext cx="7772400" cy="2794385"/>
          </a:xfrm>
        </p:spPr>
        <p:txBody>
          <a:bodyPr/>
          <a:lstStyle/>
          <a:p>
            <a:r>
              <a:rPr lang="en-US" sz="2000" dirty="0"/>
              <a:t>Currently we use a specific STA Info field with AID 2047 to indicate the puncturing status of each 20 MHz channel.</a:t>
            </a:r>
          </a:p>
          <a:p>
            <a:r>
              <a:rPr lang="en-US" sz="2000" dirty="0"/>
              <a:t>We needs to extend the Disallowed Subchannel Bitmap by 8 bits to cover 320 </a:t>
            </a:r>
            <a:r>
              <a:rPr lang="en-US" sz="2000" dirty="0" err="1"/>
              <a:t>MHz.</a:t>
            </a:r>
            <a:endParaRPr lang="en-US" sz="2000" dirty="0"/>
          </a:p>
          <a:p>
            <a:r>
              <a:rPr lang="en-US" sz="2000" dirty="0"/>
              <a:t>Propose to use the 8 reserved bits B19-B26.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117A2-CAD2-45D6-B3DB-4A63EDD5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216C4-845E-4196-A22F-6BFC01EF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1D1F7E-CE59-4974-9DF4-6F2CFF9E9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3369"/>
            <a:ext cx="6811875" cy="165618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E8EB1-C77A-41A7-8321-4B750AF3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4329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0B5D0-23F6-4106-8CE5-17E4B7E8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EF1EED-0FA3-4090-ACDC-CD543473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the design options for NDPA frame in EHT.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F0CB2-0954-49BB-9F87-99E759CD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2343E-4A10-4572-AEA3-DBEE9886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5D227A-A14D-4A0B-AB69-74693DB7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3643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102290</TotalTime>
  <Words>1033</Words>
  <Application>Microsoft Office PowerPoint</Application>
  <PresentationFormat>On-screen Show (4:3)</PresentationFormat>
  <Paragraphs>133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Qualcomm Office Regular</vt:lpstr>
      <vt:lpstr>Qualcomm Regular</vt:lpstr>
      <vt:lpstr>Times New Roman</vt:lpstr>
      <vt:lpstr>802-11-Submission</vt:lpstr>
      <vt:lpstr>EHT NDPA frame design</vt:lpstr>
      <vt:lpstr>Motivation</vt:lpstr>
      <vt:lpstr>NDPA frame---Sounding Dialog Token</vt:lpstr>
      <vt:lpstr>NDPA frame---STA Info</vt:lpstr>
      <vt:lpstr>Option 1: Create a new EHT NDPA variant</vt:lpstr>
      <vt:lpstr>Option 2: Reuse HE NDPA variant</vt:lpstr>
      <vt:lpstr>Option 1 vs. Option 2</vt:lpstr>
      <vt:lpstr>Channel puncturing</vt:lpstr>
      <vt:lpstr>Conclusions</vt:lpstr>
      <vt:lpstr>SP1</vt:lpstr>
      <vt:lpstr>SP2</vt:lpstr>
      <vt:lpstr>SP3</vt:lpstr>
      <vt:lpstr>SP4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Chen, Cheng</cp:lastModifiedBy>
  <cp:revision>1816</cp:revision>
  <cp:lastPrinted>1998-02-10T13:28:06Z</cp:lastPrinted>
  <dcterms:created xsi:type="dcterms:W3CDTF">2004-12-02T14:01:45Z</dcterms:created>
  <dcterms:modified xsi:type="dcterms:W3CDTF">2020-09-09T18:56:01Z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2020-07-01 18:57:46Z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