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6" r:id="rId1"/>
  </p:sldMasterIdLst>
  <p:notesMasterIdLst>
    <p:notesMasterId r:id="rId51"/>
  </p:notesMasterIdLst>
  <p:handoutMasterIdLst>
    <p:handoutMasterId r:id="rId52"/>
  </p:handoutMasterIdLst>
  <p:sldIdLst>
    <p:sldId id="269" r:id="rId2"/>
    <p:sldId id="1372" r:id="rId3"/>
    <p:sldId id="427" r:id="rId4"/>
    <p:sldId id="1397" r:id="rId5"/>
    <p:sldId id="1500" r:id="rId6"/>
    <p:sldId id="1496" r:id="rId7"/>
    <p:sldId id="1497" r:id="rId8"/>
    <p:sldId id="460" r:id="rId9"/>
    <p:sldId id="459" r:id="rId10"/>
    <p:sldId id="1498" r:id="rId11"/>
    <p:sldId id="1492" r:id="rId12"/>
    <p:sldId id="1499" r:id="rId13"/>
    <p:sldId id="1407" r:id="rId14"/>
    <p:sldId id="1411" r:id="rId15"/>
    <p:sldId id="1375" r:id="rId16"/>
    <p:sldId id="1501" r:id="rId17"/>
    <p:sldId id="1502" r:id="rId18"/>
    <p:sldId id="1503" r:id="rId19"/>
    <p:sldId id="1504" r:id="rId20"/>
    <p:sldId id="1505" r:id="rId21"/>
    <p:sldId id="1506" r:id="rId22"/>
    <p:sldId id="1507" r:id="rId23"/>
    <p:sldId id="1482" r:id="rId24"/>
    <p:sldId id="1508" r:id="rId25"/>
    <p:sldId id="1385" r:id="rId26"/>
    <p:sldId id="1462" r:id="rId27"/>
    <p:sldId id="1510" r:id="rId28"/>
    <p:sldId id="1511" r:id="rId29"/>
    <p:sldId id="1512" r:id="rId30"/>
    <p:sldId id="1443" r:id="rId31"/>
    <p:sldId id="1453" r:id="rId32"/>
    <p:sldId id="1514" r:id="rId33"/>
    <p:sldId id="1516" r:id="rId34"/>
    <p:sldId id="1517" r:id="rId35"/>
    <p:sldId id="1518" r:id="rId36"/>
    <p:sldId id="1519" r:id="rId37"/>
    <p:sldId id="1455" r:id="rId38"/>
    <p:sldId id="1521" r:id="rId39"/>
    <p:sldId id="1522" r:id="rId40"/>
    <p:sldId id="1524" r:id="rId41"/>
    <p:sldId id="1520" r:id="rId42"/>
    <p:sldId id="352" r:id="rId43"/>
    <p:sldId id="1373" r:id="rId44"/>
    <p:sldId id="1484" r:id="rId45"/>
    <p:sldId id="1485" r:id="rId46"/>
    <p:sldId id="1413" r:id="rId47"/>
    <p:sldId id="1414" r:id="rId48"/>
    <p:sldId id="1494" r:id="rId49"/>
    <p:sldId id="1495" r:id="rId5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A7"/>
    <a:srgbClr val="4BB2FF"/>
    <a:srgbClr val="DAA600"/>
    <a:srgbClr val="0099FF"/>
    <a:srgbClr val="CC9900"/>
    <a:srgbClr val="E2694C"/>
    <a:srgbClr val="DC4724"/>
    <a:srgbClr val="66CCFF"/>
    <a:srgbClr val="003300"/>
    <a:srgbClr val="DB3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BE31C-BDBC-4ADC-B5FD-7C4064B647B5}" v="1" dt="2020-12-03T01:37:54.536"/>
    <p1510:client id="{42098367-45B1-461A-97C1-3E32298258C2}" v="2" dt="2020-12-03T03:44:58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3372" autoAdjust="0"/>
  </p:normalViewPr>
  <p:slideViewPr>
    <p:cSldViewPr>
      <p:cViewPr varScale="1">
        <p:scale>
          <a:sx n="62" d="100"/>
          <a:sy n="62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nghua" userId="3892b6bc-94e5-47b4-9d05-088dff5a5b03" providerId="ADAL" clId="{3E885339-0984-40FC-A5A2-1CB9CDDC4385}"/>
    <pc:docChg chg="undo redo custSel modSld modMainMaster">
      <pc:chgData name="Qinghua" userId="3892b6bc-94e5-47b4-9d05-088dff5a5b03" providerId="ADAL" clId="{3E885339-0984-40FC-A5A2-1CB9CDDC4385}" dt="2020-12-03T01:50:35.264" v="392" actId="20577"/>
      <pc:docMkLst>
        <pc:docMk/>
      </pc:docMkLst>
      <pc:sldChg chg="modSp">
        <pc:chgData name="Qinghua" userId="3892b6bc-94e5-47b4-9d05-088dff5a5b03" providerId="ADAL" clId="{3E885339-0984-40FC-A5A2-1CB9CDDC4385}" dt="2020-12-03T01:41:45.134" v="66" actId="20577"/>
        <pc:sldMkLst>
          <pc:docMk/>
          <pc:sldMk cId="0" sldId="269"/>
        </pc:sldMkLst>
        <pc:spChg chg="mod">
          <ac:chgData name="Qinghua" userId="3892b6bc-94e5-47b4-9d05-088dff5a5b03" providerId="ADAL" clId="{3E885339-0984-40FC-A5A2-1CB9CDDC4385}" dt="2020-12-03T01:41:45.134" v="66" actId="20577"/>
          <ac:spMkLst>
            <pc:docMk/>
            <pc:sldMk cId="0" sldId="269"/>
            <ac:spMk id="2" creationId="{BF965B85-E4AE-48C5-97A9-BAFAB467585A}"/>
          </ac:spMkLst>
        </pc:spChg>
        <pc:graphicFrameChg chg="mod">
          <ac:chgData name="Qinghua" userId="3892b6bc-94e5-47b4-9d05-088dff5a5b03" providerId="ADAL" clId="{3E885339-0984-40FC-A5A2-1CB9CDDC4385}" dt="2020-12-03T01:37:54.536" v="0"/>
          <ac:graphicFrameMkLst>
            <pc:docMk/>
            <pc:sldMk cId="0" sldId="269"/>
            <ac:graphicFrameMk id="15365" creationId="{8071A1C6-B71F-46BD-AAC3-2FAF1368B0CD}"/>
          </ac:graphicFrameMkLst>
        </pc:graphicFrameChg>
      </pc:sldChg>
      <pc:sldChg chg="modSp">
        <pc:chgData name="Qinghua" userId="3892b6bc-94e5-47b4-9d05-088dff5a5b03" providerId="ADAL" clId="{3E885339-0984-40FC-A5A2-1CB9CDDC4385}" dt="2020-12-03T01:48:01.324" v="345" actId="6549"/>
        <pc:sldMkLst>
          <pc:docMk/>
          <pc:sldMk cId="0" sldId="352"/>
        </pc:sldMkLst>
        <pc:spChg chg="mod">
          <ac:chgData name="Qinghua" userId="3892b6bc-94e5-47b4-9d05-088dff5a5b03" providerId="ADAL" clId="{3E885339-0984-40FC-A5A2-1CB9CDDC4385}" dt="2020-12-03T01:48:01.324" v="345" actId="6549"/>
          <ac:spMkLst>
            <pc:docMk/>
            <pc:sldMk cId="0" sldId="352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9:25.300" v="356" actId="20577"/>
        <pc:sldMkLst>
          <pc:docMk/>
          <pc:sldMk cId="431491534" sldId="427"/>
        </pc:sldMkLst>
        <pc:spChg chg="mod">
          <ac:chgData name="Qinghua" userId="3892b6bc-94e5-47b4-9d05-088dff5a5b03" providerId="ADAL" clId="{3E885339-0984-40FC-A5A2-1CB9CDDC4385}" dt="2020-12-03T01:49:25.300" v="356" actId="20577"/>
          <ac:spMkLst>
            <pc:docMk/>
            <pc:sldMk cId="431491534" sldId="42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2:07.532" v="82" actId="20577"/>
          <ac:spMkLst>
            <pc:docMk/>
            <pc:sldMk cId="431491534" sldId="427"/>
            <ac:spMk id="10" creationId="{33798AE7-77A5-4EE9-B443-EE77C00D6E5B}"/>
          </ac:spMkLst>
        </pc:spChg>
      </pc:sldChg>
      <pc:sldChg chg="modSp">
        <pc:chgData name="Qinghua" userId="3892b6bc-94e5-47b4-9d05-088dff5a5b03" providerId="ADAL" clId="{3E885339-0984-40FC-A5A2-1CB9CDDC4385}" dt="2020-12-03T01:49:59.825" v="374" actId="20577"/>
        <pc:sldMkLst>
          <pc:docMk/>
          <pc:sldMk cId="787787954" sldId="459"/>
        </pc:sldMkLst>
        <pc:spChg chg="mod">
          <ac:chgData name="Qinghua" userId="3892b6bc-94e5-47b4-9d05-088dff5a5b03" providerId="ADAL" clId="{3E885339-0984-40FC-A5A2-1CB9CDDC4385}" dt="2020-12-03T01:49:59.825" v="374" actId="20577"/>
          <ac:spMkLst>
            <pc:docMk/>
            <pc:sldMk cId="787787954" sldId="459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01.682" v="153" actId="20577"/>
          <ac:spMkLst>
            <pc:docMk/>
            <pc:sldMk cId="787787954" sldId="459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9:54.661" v="371" actId="20577"/>
        <pc:sldMkLst>
          <pc:docMk/>
          <pc:sldMk cId="2744633615" sldId="460"/>
        </pc:sldMkLst>
        <pc:spChg chg="mod">
          <ac:chgData name="Qinghua" userId="3892b6bc-94e5-47b4-9d05-088dff5a5b03" providerId="ADAL" clId="{3E885339-0984-40FC-A5A2-1CB9CDDC4385}" dt="2020-12-03T01:49:54.661" v="371" actId="20577"/>
          <ac:spMkLst>
            <pc:docMk/>
            <pc:sldMk cId="2744633615" sldId="460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2:53.793" v="138" actId="20577"/>
          <ac:spMkLst>
            <pc:docMk/>
            <pc:sldMk cId="2744633615" sldId="460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1:57.334" v="74" actId="20577"/>
        <pc:sldMkLst>
          <pc:docMk/>
          <pc:sldMk cId="1870783347" sldId="1372"/>
        </pc:sldMkLst>
        <pc:spChg chg="mod">
          <ac:chgData name="Qinghua" userId="3892b6bc-94e5-47b4-9d05-088dff5a5b03" providerId="ADAL" clId="{3E885339-0984-40FC-A5A2-1CB9CDDC4385}" dt="2020-12-03T01:41:57.334" v="74" actId="20577"/>
          <ac:spMkLst>
            <pc:docMk/>
            <pc:sldMk cId="1870783347" sldId="1372"/>
            <ac:spMk id="8" creationId="{94FC5B4E-8822-4D05-B8A4-C84726516D45}"/>
          </ac:spMkLst>
        </pc:spChg>
      </pc:sldChg>
      <pc:sldChg chg="modSp">
        <pc:chgData name="Qinghua" userId="3892b6bc-94e5-47b4-9d05-088dff5a5b03" providerId="ADAL" clId="{3E885339-0984-40FC-A5A2-1CB9CDDC4385}" dt="2020-12-03T01:48:07.444" v="346" actId="6549"/>
        <pc:sldMkLst>
          <pc:docMk/>
          <pc:sldMk cId="235559614" sldId="1373"/>
        </pc:sldMkLst>
        <pc:spChg chg="mod">
          <ac:chgData name="Qinghua" userId="3892b6bc-94e5-47b4-9d05-088dff5a5b03" providerId="ADAL" clId="{3E885339-0984-40FC-A5A2-1CB9CDDC4385}" dt="2020-12-03T01:48:07.444" v="346" actId="6549"/>
          <ac:spMkLst>
            <pc:docMk/>
            <pc:sldMk cId="235559614" sldId="137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50:35.264" v="392" actId="20577"/>
        <pc:sldMkLst>
          <pc:docMk/>
          <pc:sldMk cId="1532244209" sldId="1375"/>
        </pc:sldMkLst>
        <pc:spChg chg="mod">
          <ac:chgData name="Qinghua" userId="3892b6bc-94e5-47b4-9d05-088dff5a5b03" providerId="ADAL" clId="{3E885339-0984-40FC-A5A2-1CB9CDDC4385}" dt="2020-12-03T01:50:35.264" v="392" actId="20577"/>
          <ac:spMkLst>
            <pc:docMk/>
            <pc:sldMk cId="1532244209" sldId="1375"/>
            <ac:spMk id="6" creationId="{B7A11DFD-6C77-49F0-8ADF-0CF119A65F8B}"/>
          </ac:spMkLst>
        </pc:spChg>
        <pc:spChg chg="mod">
          <ac:chgData name="Qinghua" userId="3892b6bc-94e5-47b4-9d05-088dff5a5b03" providerId="ADAL" clId="{3E885339-0984-40FC-A5A2-1CB9CDDC4385}" dt="2020-12-03T01:44:09.735" v="201" actId="20577"/>
          <ac:spMkLst>
            <pc:docMk/>
            <pc:sldMk cId="1532244209" sldId="1375"/>
            <ac:spMk id="69" creationId="{489E5E30-9F9D-429F-AED2-012EF9620F2F}"/>
          </ac:spMkLst>
        </pc:spChg>
      </pc:sldChg>
      <pc:sldChg chg="modSp">
        <pc:chgData name="Qinghua" userId="3892b6bc-94e5-47b4-9d05-088dff5a5b03" providerId="ADAL" clId="{3E885339-0984-40FC-A5A2-1CB9CDDC4385}" dt="2020-12-03T01:45:26.417" v="273" actId="20577"/>
        <pc:sldMkLst>
          <pc:docMk/>
          <pc:sldMk cId="2327691766" sldId="1385"/>
        </pc:sldMkLst>
        <pc:spChg chg="mod">
          <ac:chgData name="Qinghua" userId="3892b6bc-94e5-47b4-9d05-088dff5a5b03" providerId="ADAL" clId="{3E885339-0984-40FC-A5A2-1CB9CDDC4385}" dt="2020-12-03T01:45:26.417" v="273" actId="20577"/>
          <ac:spMkLst>
            <pc:docMk/>
            <pc:sldMk cId="2327691766" sldId="1385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9:31.443" v="359" actId="20577"/>
        <pc:sldMkLst>
          <pc:docMk/>
          <pc:sldMk cId="3969238246" sldId="1397"/>
        </pc:sldMkLst>
        <pc:spChg chg="mod">
          <ac:chgData name="Qinghua" userId="3892b6bc-94e5-47b4-9d05-088dff5a5b03" providerId="ADAL" clId="{3E885339-0984-40FC-A5A2-1CB9CDDC4385}" dt="2020-12-03T01:49:31.443" v="359" actId="20577"/>
          <ac:spMkLst>
            <pc:docMk/>
            <pc:sldMk cId="3969238246" sldId="139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2:17.807" v="90" actId="20577"/>
          <ac:spMkLst>
            <pc:docMk/>
            <pc:sldMk cId="3969238246" sldId="1397"/>
            <ac:spMk id="9" creationId="{F7D85B83-5191-486F-87CA-5912DC17DEA9}"/>
          </ac:spMkLst>
        </pc:spChg>
      </pc:sldChg>
      <pc:sldChg chg="modSp">
        <pc:chgData name="Qinghua" userId="3892b6bc-94e5-47b4-9d05-088dff5a5b03" providerId="ADAL" clId="{3E885339-0984-40FC-A5A2-1CB9CDDC4385}" dt="2020-12-03T01:50:25.656" v="386" actId="20577"/>
        <pc:sldMkLst>
          <pc:docMk/>
          <pc:sldMk cId="1596410399" sldId="1407"/>
        </pc:sldMkLst>
        <pc:spChg chg="mod">
          <ac:chgData name="Qinghua" userId="3892b6bc-94e5-47b4-9d05-088dff5a5b03" providerId="ADAL" clId="{3E885339-0984-40FC-A5A2-1CB9CDDC4385}" dt="2020-12-03T01:50:25.656" v="386" actId="20577"/>
          <ac:spMkLst>
            <pc:docMk/>
            <pc:sldMk cId="1596410399" sldId="1407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3:53.699" v="185" actId="20577"/>
          <ac:spMkLst>
            <pc:docMk/>
            <pc:sldMk cId="1596410399" sldId="1407"/>
            <ac:spMk id="41" creationId="{8E1D827C-7D92-44B7-B4F9-A94CE16143F1}"/>
          </ac:spMkLst>
        </pc:spChg>
      </pc:sldChg>
      <pc:sldChg chg="modSp">
        <pc:chgData name="Qinghua" userId="3892b6bc-94e5-47b4-9d05-088dff5a5b03" providerId="ADAL" clId="{3E885339-0984-40FC-A5A2-1CB9CDDC4385}" dt="2020-12-03T01:50:30.583" v="389" actId="20577"/>
        <pc:sldMkLst>
          <pc:docMk/>
          <pc:sldMk cId="342828231" sldId="1411"/>
        </pc:sldMkLst>
        <pc:spChg chg="mod">
          <ac:chgData name="Qinghua" userId="3892b6bc-94e5-47b4-9d05-088dff5a5b03" providerId="ADAL" clId="{3E885339-0984-40FC-A5A2-1CB9CDDC4385}" dt="2020-12-03T01:50:30.583" v="389" actId="20577"/>
          <ac:spMkLst>
            <pc:docMk/>
            <pc:sldMk cId="342828231" sldId="1411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4:00.866" v="193" actId="20577"/>
          <ac:spMkLst>
            <pc:docMk/>
            <pc:sldMk cId="342828231" sldId="1411"/>
            <ac:spMk id="9" creationId="{4701AC50-41C3-4365-B94B-63C1531D70FB}"/>
          </ac:spMkLst>
        </pc:spChg>
      </pc:sldChg>
      <pc:sldChg chg="modSp">
        <pc:chgData name="Qinghua" userId="3892b6bc-94e5-47b4-9d05-088dff5a5b03" providerId="ADAL" clId="{3E885339-0984-40FC-A5A2-1CB9CDDC4385}" dt="2020-12-03T01:48:39.018" v="350" actId="6549"/>
        <pc:sldMkLst>
          <pc:docMk/>
          <pc:sldMk cId="3924675172" sldId="1413"/>
        </pc:sldMkLst>
        <pc:spChg chg="mod">
          <ac:chgData name="Qinghua" userId="3892b6bc-94e5-47b4-9d05-088dff5a5b03" providerId="ADAL" clId="{3E885339-0984-40FC-A5A2-1CB9CDDC4385}" dt="2020-12-03T01:48:39.018" v="350" actId="6549"/>
          <ac:spMkLst>
            <pc:docMk/>
            <pc:sldMk cId="3924675172" sldId="1413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8:45.431" v="351" actId="6549"/>
        <pc:sldMkLst>
          <pc:docMk/>
          <pc:sldMk cId="346661646" sldId="1414"/>
        </pc:sldMkLst>
        <pc:spChg chg="mod">
          <ac:chgData name="Qinghua" userId="3892b6bc-94e5-47b4-9d05-088dff5a5b03" providerId="ADAL" clId="{3E885339-0984-40FC-A5A2-1CB9CDDC4385}" dt="2020-12-03T01:48:45.431" v="351" actId="6549"/>
          <ac:spMkLst>
            <pc:docMk/>
            <pc:sldMk cId="346661646" sldId="1414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27.446" v="315" actId="20577"/>
        <pc:sldMkLst>
          <pc:docMk/>
          <pc:sldMk cId="2853416420" sldId="1443"/>
        </pc:sldMkLst>
        <pc:spChg chg="mod">
          <ac:chgData name="Qinghua" userId="3892b6bc-94e5-47b4-9d05-088dff5a5b03" providerId="ADAL" clId="{3E885339-0984-40FC-A5A2-1CB9CDDC4385}" dt="2020-12-03T01:46:27.446" v="315" actId="20577"/>
          <ac:spMkLst>
            <pc:docMk/>
            <pc:sldMk cId="2853416420" sldId="144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35.515" v="319" actId="20577"/>
        <pc:sldMkLst>
          <pc:docMk/>
          <pc:sldMk cId="1921059419" sldId="1453"/>
        </pc:sldMkLst>
        <pc:spChg chg="mod">
          <ac:chgData name="Qinghua" userId="3892b6bc-94e5-47b4-9d05-088dff5a5b03" providerId="ADAL" clId="{3E885339-0984-40FC-A5A2-1CB9CDDC4385}" dt="2020-12-03T01:46:35.515" v="319" actId="20577"/>
          <ac:spMkLst>
            <pc:docMk/>
            <pc:sldMk cId="1921059419" sldId="1453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25.674" v="340" actId="6549"/>
        <pc:sldMkLst>
          <pc:docMk/>
          <pc:sldMk cId="1593190224" sldId="1455"/>
        </pc:sldMkLst>
        <pc:spChg chg="mod">
          <ac:chgData name="Qinghua" userId="3892b6bc-94e5-47b4-9d05-088dff5a5b03" providerId="ADAL" clId="{3E885339-0984-40FC-A5A2-1CB9CDDC4385}" dt="2020-12-03T01:47:25.674" v="340" actId="6549"/>
          <ac:spMkLst>
            <pc:docMk/>
            <pc:sldMk cId="1593190224" sldId="1455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5:32.630" v="281" actId="20577"/>
        <pc:sldMkLst>
          <pc:docMk/>
          <pc:sldMk cId="3336090408" sldId="1462"/>
        </pc:sldMkLst>
        <pc:spChg chg="mod">
          <ac:chgData name="Qinghua" userId="3892b6bc-94e5-47b4-9d05-088dff5a5b03" providerId="ADAL" clId="{3E885339-0984-40FC-A5A2-1CB9CDDC4385}" dt="2020-12-03T01:45:32.630" v="281" actId="20577"/>
          <ac:spMkLst>
            <pc:docMk/>
            <pc:sldMk cId="3336090408" sldId="1462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5:07.124" v="257" actId="20577"/>
        <pc:sldMkLst>
          <pc:docMk/>
          <pc:sldMk cId="2203876021" sldId="1482"/>
        </pc:sldMkLst>
        <pc:spChg chg="mod">
          <ac:chgData name="Qinghua" userId="3892b6bc-94e5-47b4-9d05-088dff5a5b03" providerId="ADAL" clId="{3E885339-0984-40FC-A5A2-1CB9CDDC4385}" dt="2020-12-03T01:45:07.124" v="257" actId="20577"/>
          <ac:spMkLst>
            <pc:docMk/>
            <pc:sldMk cId="2203876021" sldId="1482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8:24.136" v="348" actId="6549"/>
        <pc:sldMkLst>
          <pc:docMk/>
          <pc:sldMk cId="4104085622" sldId="1484"/>
        </pc:sldMkLst>
        <pc:spChg chg="mod">
          <ac:chgData name="Qinghua" userId="3892b6bc-94e5-47b4-9d05-088dff5a5b03" providerId="ADAL" clId="{3E885339-0984-40FC-A5A2-1CB9CDDC4385}" dt="2020-12-03T01:48:24.136" v="348" actId="6549"/>
          <ac:spMkLst>
            <pc:docMk/>
            <pc:sldMk cId="4104085622" sldId="1484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8:30.070" v="349" actId="6549"/>
        <pc:sldMkLst>
          <pc:docMk/>
          <pc:sldMk cId="3760889448" sldId="1485"/>
        </pc:sldMkLst>
        <pc:spChg chg="mod">
          <ac:chgData name="Qinghua" userId="3892b6bc-94e5-47b4-9d05-088dff5a5b03" providerId="ADAL" clId="{3E885339-0984-40FC-A5A2-1CB9CDDC4385}" dt="2020-12-03T01:48:30.070" v="349" actId="6549"/>
          <ac:spMkLst>
            <pc:docMk/>
            <pc:sldMk cId="3760889448" sldId="1485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50:13.109" v="380" actId="20577"/>
        <pc:sldMkLst>
          <pc:docMk/>
          <pc:sldMk cId="2207639058" sldId="1492"/>
        </pc:sldMkLst>
        <pc:spChg chg="mod">
          <ac:chgData name="Qinghua" userId="3892b6bc-94e5-47b4-9d05-088dff5a5b03" providerId="ADAL" clId="{3E885339-0984-40FC-A5A2-1CB9CDDC4385}" dt="2020-12-03T01:50:13.109" v="380" actId="20577"/>
          <ac:spMkLst>
            <pc:docMk/>
            <pc:sldMk cId="2207639058" sldId="1492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19.875" v="173" actId="20577"/>
          <ac:spMkLst>
            <pc:docMk/>
            <pc:sldMk cId="2207639058" sldId="1492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49:05.650" v="353" actId="6549"/>
        <pc:sldMkLst>
          <pc:docMk/>
          <pc:sldMk cId="1103948836" sldId="1494"/>
        </pc:sldMkLst>
        <pc:spChg chg="mod">
          <ac:chgData name="Qinghua" userId="3892b6bc-94e5-47b4-9d05-088dff5a5b03" providerId="ADAL" clId="{3E885339-0984-40FC-A5A2-1CB9CDDC4385}" dt="2020-12-03T01:49:05.650" v="353" actId="6549"/>
          <ac:spMkLst>
            <pc:docMk/>
            <pc:sldMk cId="1103948836" sldId="1494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8:58.417" v="352" actId="6549"/>
        <pc:sldMkLst>
          <pc:docMk/>
          <pc:sldMk cId="716539471" sldId="1495"/>
        </pc:sldMkLst>
        <pc:spChg chg="mod">
          <ac:chgData name="Qinghua" userId="3892b6bc-94e5-47b4-9d05-088dff5a5b03" providerId="ADAL" clId="{3E885339-0984-40FC-A5A2-1CB9CDDC4385}" dt="2020-12-03T01:48:58.417" v="352" actId="6549"/>
          <ac:spMkLst>
            <pc:docMk/>
            <pc:sldMk cId="716539471" sldId="1495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9:41.610" v="365" actId="20577"/>
        <pc:sldMkLst>
          <pc:docMk/>
          <pc:sldMk cId="3174337378" sldId="1496"/>
        </pc:sldMkLst>
        <pc:spChg chg="mod">
          <ac:chgData name="Qinghua" userId="3892b6bc-94e5-47b4-9d05-088dff5a5b03" providerId="ADAL" clId="{3E885339-0984-40FC-A5A2-1CB9CDDC4385}" dt="2020-12-03T01:49:41.610" v="365" actId="20577"/>
          <ac:spMkLst>
            <pc:docMk/>
            <pc:sldMk cId="3174337378" sldId="1496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2:35.011" v="113" actId="20577"/>
          <ac:spMkLst>
            <pc:docMk/>
            <pc:sldMk cId="3174337378" sldId="1496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9:48.578" v="368" actId="20577"/>
        <pc:sldMkLst>
          <pc:docMk/>
          <pc:sldMk cId="807349152" sldId="1497"/>
        </pc:sldMkLst>
        <pc:spChg chg="mod">
          <ac:chgData name="Qinghua" userId="3892b6bc-94e5-47b4-9d05-088dff5a5b03" providerId="ADAL" clId="{3E885339-0984-40FC-A5A2-1CB9CDDC4385}" dt="2020-12-03T01:49:48.578" v="368" actId="20577"/>
          <ac:spMkLst>
            <pc:docMk/>
            <pc:sldMk cId="807349152" sldId="1497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2:41.428" v="123" actId="20577"/>
          <ac:spMkLst>
            <pc:docMk/>
            <pc:sldMk cId="807349152" sldId="1497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50:07.644" v="377" actId="20577"/>
        <pc:sldMkLst>
          <pc:docMk/>
          <pc:sldMk cId="4250620571" sldId="1498"/>
        </pc:sldMkLst>
        <pc:spChg chg="mod">
          <ac:chgData name="Qinghua" userId="3892b6bc-94e5-47b4-9d05-088dff5a5b03" providerId="ADAL" clId="{3E885339-0984-40FC-A5A2-1CB9CDDC4385}" dt="2020-12-03T01:50:07.644" v="377" actId="20577"/>
          <ac:spMkLst>
            <pc:docMk/>
            <pc:sldMk cId="4250620571" sldId="1498"/>
            <ac:spMk id="4" creationId="{17B46D89-62C3-4192-9C5E-B7A42CA6846C}"/>
          </ac:spMkLst>
        </pc:spChg>
        <pc:spChg chg="mod">
          <ac:chgData name="Qinghua" userId="3892b6bc-94e5-47b4-9d05-088dff5a5b03" providerId="ADAL" clId="{3E885339-0984-40FC-A5A2-1CB9CDDC4385}" dt="2020-12-03T01:43:11.854" v="163" actId="20577"/>
          <ac:spMkLst>
            <pc:docMk/>
            <pc:sldMk cId="4250620571" sldId="1498"/>
            <ac:spMk id="8" creationId="{FB1492B5-3D02-4AB0-867B-3AD79D52FDDA}"/>
          </ac:spMkLst>
        </pc:spChg>
      </pc:sldChg>
      <pc:sldChg chg="modSp">
        <pc:chgData name="Qinghua" userId="3892b6bc-94e5-47b4-9d05-088dff5a5b03" providerId="ADAL" clId="{3E885339-0984-40FC-A5A2-1CB9CDDC4385}" dt="2020-12-03T01:50:19.125" v="383" actId="20577"/>
        <pc:sldMkLst>
          <pc:docMk/>
          <pc:sldMk cId="3597503654" sldId="1499"/>
        </pc:sldMkLst>
        <pc:spChg chg="mod">
          <ac:chgData name="Qinghua" userId="3892b6bc-94e5-47b4-9d05-088dff5a5b03" providerId="ADAL" clId="{3E885339-0984-40FC-A5A2-1CB9CDDC4385}" dt="2020-12-03T01:50:19.125" v="383" actId="20577"/>
          <ac:spMkLst>
            <pc:docMk/>
            <pc:sldMk cId="3597503654" sldId="1499"/>
            <ac:spMk id="4" creationId="{E1B09EF0-E040-42B3-B360-D8E2784BEF2C}"/>
          </ac:spMkLst>
        </pc:spChg>
        <pc:spChg chg="mod">
          <ac:chgData name="Qinghua" userId="3892b6bc-94e5-47b4-9d05-088dff5a5b03" providerId="ADAL" clId="{3E885339-0984-40FC-A5A2-1CB9CDDC4385}" dt="2020-12-03T01:43:27.193" v="177" actId="20577"/>
          <ac:spMkLst>
            <pc:docMk/>
            <pc:sldMk cId="3597503654" sldId="1499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9:35.880" v="362" actId="20577"/>
        <pc:sldMkLst>
          <pc:docMk/>
          <pc:sldMk cId="819923219" sldId="1500"/>
        </pc:sldMkLst>
        <pc:spChg chg="mod">
          <ac:chgData name="Qinghua" userId="3892b6bc-94e5-47b4-9d05-088dff5a5b03" providerId="ADAL" clId="{3E885339-0984-40FC-A5A2-1CB9CDDC4385}" dt="2020-12-03T01:49:35.880" v="362" actId="20577"/>
          <ac:spMkLst>
            <pc:docMk/>
            <pc:sldMk cId="819923219" sldId="1500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2:25.683" v="98" actId="20577"/>
          <ac:spMkLst>
            <pc:docMk/>
            <pc:sldMk cId="819923219" sldId="1500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4:17.988" v="209" actId="20577"/>
        <pc:sldMkLst>
          <pc:docMk/>
          <pc:sldMk cId="766099838" sldId="1501"/>
        </pc:sldMkLst>
        <pc:spChg chg="mod">
          <ac:chgData name="Qinghua" userId="3892b6bc-94e5-47b4-9d05-088dff5a5b03" providerId="ADAL" clId="{3E885339-0984-40FC-A5A2-1CB9CDDC4385}" dt="2020-12-03T01:44:17.988" v="209" actId="20577"/>
          <ac:spMkLst>
            <pc:docMk/>
            <pc:sldMk cId="766099838" sldId="1501"/>
            <ac:spMk id="69" creationId="{489E5E30-9F9D-429F-AED2-012EF9620F2F}"/>
          </ac:spMkLst>
        </pc:spChg>
      </pc:sldChg>
      <pc:sldChg chg="modSp">
        <pc:chgData name="Qinghua" userId="3892b6bc-94e5-47b4-9d05-088dff5a5b03" providerId="ADAL" clId="{3E885339-0984-40FC-A5A2-1CB9CDDC4385}" dt="2020-12-03T01:44:25.859" v="217" actId="20577"/>
        <pc:sldMkLst>
          <pc:docMk/>
          <pc:sldMk cId="4279214808" sldId="1502"/>
        </pc:sldMkLst>
        <pc:spChg chg="mod">
          <ac:chgData name="Qinghua" userId="3892b6bc-94e5-47b4-9d05-088dff5a5b03" providerId="ADAL" clId="{3E885339-0984-40FC-A5A2-1CB9CDDC4385}" dt="2020-12-03T01:44:25.859" v="217" actId="20577"/>
          <ac:spMkLst>
            <pc:docMk/>
            <pc:sldMk cId="4279214808" sldId="1502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4:34.279" v="225" actId="20577"/>
        <pc:sldMkLst>
          <pc:docMk/>
          <pc:sldMk cId="1981636108" sldId="1503"/>
        </pc:sldMkLst>
        <pc:spChg chg="mod">
          <ac:chgData name="Qinghua" userId="3892b6bc-94e5-47b4-9d05-088dff5a5b03" providerId="ADAL" clId="{3E885339-0984-40FC-A5A2-1CB9CDDC4385}" dt="2020-12-03T01:44:34.279" v="225" actId="20577"/>
          <ac:spMkLst>
            <pc:docMk/>
            <pc:sldMk cId="1981636108" sldId="1503"/>
            <ac:spMk id="30" creationId="{CBD41797-0A2F-4A51-8F99-8F898F8E290D}"/>
          </ac:spMkLst>
        </pc:spChg>
      </pc:sldChg>
      <pc:sldChg chg="modSp">
        <pc:chgData name="Qinghua" userId="3892b6bc-94e5-47b4-9d05-088dff5a5b03" providerId="ADAL" clId="{3E885339-0984-40FC-A5A2-1CB9CDDC4385}" dt="2020-12-03T01:41:27.927" v="58" actId="20577"/>
        <pc:sldMkLst>
          <pc:docMk/>
          <pc:sldMk cId="1165512333" sldId="1504"/>
        </pc:sldMkLst>
        <pc:spChg chg="mod">
          <ac:chgData name="Qinghua" userId="3892b6bc-94e5-47b4-9d05-088dff5a5b03" providerId="ADAL" clId="{3E885339-0984-40FC-A5A2-1CB9CDDC4385}" dt="2020-12-03T01:41:27.927" v="58" actId="20577"/>
          <ac:spMkLst>
            <pc:docMk/>
            <pc:sldMk cId="1165512333" sldId="1504"/>
            <ac:spMk id="30" creationId="{CBD41797-0A2F-4A51-8F99-8F898F8E290D}"/>
          </ac:spMkLst>
        </pc:spChg>
      </pc:sldChg>
      <pc:sldChg chg="modSp">
        <pc:chgData name="Qinghua" userId="3892b6bc-94e5-47b4-9d05-088dff5a5b03" providerId="ADAL" clId="{3E885339-0984-40FC-A5A2-1CB9CDDC4385}" dt="2020-12-03T01:44:43.635" v="233" actId="20577"/>
        <pc:sldMkLst>
          <pc:docMk/>
          <pc:sldMk cId="3179790069" sldId="1505"/>
        </pc:sldMkLst>
        <pc:spChg chg="mod">
          <ac:chgData name="Qinghua" userId="3892b6bc-94e5-47b4-9d05-088dff5a5b03" providerId="ADAL" clId="{3E885339-0984-40FC-A5A2-1CB9CDDC4385}" dt="2020-12-03T01:44:43.635" v="233" actId="20577"/>
          <ac:spMkLst>
            <pc:docMk/>
            <pc:sldMk cId="3179790069" sldId="1505"/>
            <ac:spMk id="28" creationId="{5E328AFE-E5C1-4F99-AB49-4F3549D668A7}"/>
          </ac:spMkLst>
        </pc:spChg>
      </pc:sldChg>
      <pc:sldChg chg="modSp">
        <pc:chgData name="Qinghua" userId="3892b6bc-94e5-47b4-9d05-088dff5a5b03" providerId="ADAL" clId="{3E885339-0984-40FC-A5A2-1CB9CDDC4385}" dt="2020-12-03T01:44:51.359" v="241" actId="20577"/>
        <pc:sldMkLst>
          <pc:docMk/>
          <pc:sldMk cId="3451848711" sldId="1506"/>
        </pc:sldMkLst>
        <pc:spChg chg="mod">
          <ac:chgData name="Qinghua" userId="3892b6bc-94e5-47b4-9d05-088dff5a5b03" providerId="ADAL" clId="{3E885339-0984-40FC-A5A2-1CB9CDDC4385}" dt="2020-12-03T01:44:51.359" v="241" actId="20577"/>
          <ac:spMkLst>
            <pc:docMk/>
            <pc:sldMk cId="3451848711" sldId="1506"/>
            <ac:spMk id="28" creationId="{5E328AFE-E5C1-4F99-AB49-4F3549D668A7}"/>
          </ac:spMkLst>
        </pc:spChg>
      </pc:sldChg>
      <pc:sldChg chg="modSp">
        <pc:chgData name="Qinghua" userId="3892b6bc-94e5-47b4-9d05-088dff5a5b03" providerId="ADAL" clId="{3E885339-0984-40FC-A5A2-1CB9CDDC4385}" dt="2020-12-03T01:45:00.376" v="249" actId="20577"/>
        <pc:sldMkLst>
          <pc:docMk/>
          <pc:sldMk cId="2479157419" sldId="1507"/>
        </pc:sldMkLst>
        <pc:spChg chg="mod">
          <ac:chgData name="Qinghua" userId="3892b6bc-94e5-47b4-9d05-088dff5a5b03" providerId="ADAL" clId="{3E885339-0984-40FC-A5A2-1CB9CDDC4385}" dt="2020-12-03T01:45:00.376" v="249" actId="20577"/>
          <ac:spMkLst>
            <pc:docMk/>
            <pc:sldMk cId="2479157419" sldId="1507"/>
            <ac:spMk id="17" creationId="{1A2D676D-0C75-4D02-8B80-B4E79B6FBCBE}"/>
          </ac:spMkLst>
        </pc:spChg>
      </pc:sldChg>
      <pc:sldChg chg="modSp">
        <pc:chgData name="Qinghua" userId="3892b6bc-94e5-47b4-9d05-088dff5a5b03" providerId="ADAL" clId="{3E885339-0984-40FC-A5A2-1CB9CDDC4385}" dt="2020-12-03T01:45:16.200" v="265" actId="20577"/>
        <pc:sldMkLst>
          <pc:docMk/>
          <pc:sldMk cId="350925456" sldId="1508"/>
        </pc:sldMkLst>
        <pc:spChg chg="mod">
          <ac:chgData name="Qinghua" userId="3892b6bc-94e5-47b4-9d05-088dff5a5b03" providerId="ADAL" clId="{3E885339-0984-40FC-A5A2-1CB9CDDC4385}" dt="2020-12-03T01:45:16.200" v="265" actId="20577"/>
          <ac:spMkLst>
            <pc:docMk/>
            <pc:sldMk cId="350925456" sldId="1508"/>
            <ac:spMk id="7" creationId="{CE913C0D-587C-445F-9EC8-11C6743A9B8F}"/>
          </ac:spMkLst>
        </pc:spChg>
      </pc:sldChg>
      <pc:sldChg chg="modSp">
        <pc:chgData name="Qinghua" userId="3892b6bc-94e5-47b4-9d05-088dff5a5b03" providerId="ADAL" clId="{3E885339-0984-40FC-A5A2-1CB9CDDC4385}" dt="2020-12-03T01:45:51.626" v="292" actId="20577"/>
        <pc:sldMkLst>
          <pc:docMk/>
          <pc:sldMk cId="3259043606" sldId="1510"/>
        </pc:sldMkLst>
        <pc:spChg chg="mod">
          <ac:chgData name="Qinghua" userId="3892b6bc-94e5-47b4-9d05-088dff5a5b03" providerId="ADAL" clId="{3E885339-0984-40FC-A5A2-1CB9CDDC4385}" dt="2020-12-03T01:45:51.626" v="292" actId="20577"/>
          <ac:spMkLst>
            <pc:docMk/>
            <pc:sldMk cId="3259043606" sldId="1510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5:42.936" v="289" actId="20577"/>
          <ac:spMkLst>
            <pc:docMk/>
            <pc:sldMk cId="3259043606" sldId="1510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08.236" v="303" actId="20577"/>
        <pc:sldMkLst>
          <pc:docMk/>
          <pc:sldMk cId="3075123586" sldId="1511"/>
        </pc:sldMkLst>
        <pc:spChg chg="mod">
          <ac:chgData name="Qinghua" userId="3892b6bc-94e5-47b4-9d05-088dff5a5b03" providerId="ADAL" clId="{3E885339-0984-40FC-A5A2-1CB9CDDC4385}" dt="2020-12-03T01:46:01.680" v="295" actId="20577"/>
          <ac:spMkLst>
            <pc:docMk/>
            <pc:sldMk cId="3075123586" sldId="1511"/>
            <ac:spMk id="4" creationId="{97A6DE8E-3DFE-43D8-9112-7C92B29CDE4B}"/>
          </ac:spMkLst>
        </pc:spChg>
        <pc:spChg chg="mod">
          <ac:chgData name="Qinghua" userId="3892b6bc-94e5-47b4-9d05-088dff5a5b03" providerId="ADAL" clId="{3E885339-0984-40FC-A5A2-1CB9CDDC4385}" dt="2020-12-03T01:46:08.236" v="303" actId="20577"/>
          <ac:spMkLst>
            <pc:docMk/>
            <pc:sldMk cId="3075123586" sldId="1511"/>
            <ac:spMk id="15" creationId="{619989DB-2F3B-489A-82B7-426514349D3B}"/>
          </ac:spMkLst>
        </pc:spChg>
      </pc:sldChg>
      <pc:sldChg chg="modSp">
        <pc:chgData name="Qinghua" userId="3892b6bc-94e5-47b4-9d05-088dff5a5b03" providerId="ADAL" clId="{3E885339-0984-40FC-A5A2-1CB9CDDC4385}" dt="2020-12-03T01:46:21.231" v="307" actId="20577"/>
        <pc:sldMkLst>
          <pc:docMk/>
          <pc:sldMk cId="2842974738" sldId="1512"/>
        </pc:sldMkLst>
        <pc:spChg chg="mod">
          <ac:chgData name="Qinghua" userId="3892b6bc-94e5-47b4-9d05-088dff5a5b03" providerId="ADAL" clId="{3E885339-0984-40FC-A5A2-1CB9CDDC4385}" dt="2020-12-03T01:46:21.231" v="307" actId="20577"/>
          <ac:spMkLst>
            <pc:docMk/>
            <pc:sldMk cId="2842974738" sldId="1512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45.939" v="323" actId="20577"/>
        <pc:sldMkLst>
          <pc:docMk/>
          <pc:sldMk cId="1459739583" sldId="1514"/>
        </pc:sldMkLst>
        <pc:spChg chg="mod">
          <ac:chgData name="Qinghua" userId="3892b6bc-94e5-47b4-9d05-088dff5a5b03" providerId="ADAL" clId="{3E885339-0984-40FC-A5A2-1CB9CDDC4385}" dt="2020-12-03T01:46:45.939" v="323" actId="20577"/>
          <ac:spMkLst>
            <pc:docMk/>
            <pc:sldMk cId="1459739583" sldId="1514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6:51.373" v="327" actId="20577"/>
        <pc:sldMkLst>
          <pc:docMk/>
          <pc:sldMk cId="2704726269" sldId="1516"/>
        </pc:sldMkLst>
        <pc:spChg chg="mod">
          <ac:chgData name="Qinghua" userId="3892b6bc-94e5-47b4-9d05-088dff5a5b03" providerId="ADAL" clId="{3E885339-0984-40FC-A5A2-1CB9CDDC4385}" dt="2020-12-03T01:46:51.373" v="327" actId="20577"/>
          <ac:spMkLst>
            <pc:docMk/>
            <pc:sldMk cId="2704726269" sldId="1516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01.780" v="331" actId="20577"/>
        <pc:sldMkLst>
          <pc:docMk/>
          <pc:sldMk cId="53425012" sldId="1517"/>
        </pc:sldMkLst>
        <pc:spChg chg="mod">
          <ac:chgData name="Qinghua" userId="3892b6bc-94e5-47b4-9d05-088dff5a5b03" providerId="ADAL" clId="{3E885339-0984-40FC-A5A2-1CB9CDDC4385}" dt="2020-12-03T01:47:01.780" v="331" actId="20577"/>
          <ac:spMkLst>
            <pc:docMk/>
            <pc:sldMk cId="53425012" sldId="1517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09.463" v="335" actId="20577"/>
        <pc:sldMkLst>
          <pc:docMk/>
          <pc:sldMk cId="1384105945" sldId="1518"/>
        </pc:sldMkLst>
        <pc:spChg chg="mod">
          <ac:chgData name="Qinghua" userId="3892b6bc-94e5-47b4-9d05-088dff5a5b03" providerId="ADAL" clId="{3E885339-0984-40FC-A5A2-1CB9CDDC4385}" dt="2020-12-03T01:47:09.463" v="335" actId="20577"/>
          <ac:spMkLst>
            <pc:docMk/>
            <pc:sldMk cId="1384105945" sldId="1518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17.069" v="339" actId="20577"/>
        <pc:sldMkLst>
          <pc:docMk/>
          <pc:sldMk cId="1102637123" sldId="1519"/>
        </pc:sldMkLst>
        <pc:spChg chg="mod">
          <ac:chgData name="Qinghua" userId="3892b6bc-94e5-47b4-9d05-088dff5a5b03" providerId="ADAL" clId="{3E885339-0984-40FC-A5A2-1CB9CDDC4385}" dt="2020-12-03T01:47:17.069" v="339" actId="20577"/>
          <ac:spMkLst>
            <pc:docMk/>
            <pc:sldMk cId="1102637123" sldId="1519"/>
            <ac:spMk id="2" creationId="{E55B2642-4DC0-413E-9BE8-8452253DF4FB}"/>
          </ac:spMkLst>
        </pc:spChg>
      </pc:sldChg>
      <pc:sldChg chg="modSp">
        <pc:chgData name="Qinghua" userId="3892b6bc-94e5-47b4-9d05-088dff5a5b03" providerId="ADAL" clId="{3E885339-0984-40FC-A5A2-1CB9CDDC4385}" dt="2020-12-03T01:47:55.810" v="344" actId="6549"/>
        <pc:sldMkLst>
          <pc:docMk/>
          <pc:sldMk cId="4059070119" sldId="1520"/>
        </pc:sldMkLst>
        <pc:spChg chg="mod">
          <ac:chgData name="Qinghua" userId="3892b6bc-94e5-47b4-9d05-088dff5a5b03" providerId="ADAL" clId="{3E885339-0984-40FC-A5A2-1CB9CDDC4385}" dt="2020-12-03T01:47:55.810" v="344" actId="6549"/>
          <ac:spMkLst>
            <pc:docMk/>
            <pc:sldMk cId="4059070119" sldId="1520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33.979" v="341" actId="6549"/>
        <pc:sldMkLst>
          <pc:docMk/>
          <pc:sldMk cId="1011611948" sldId="1521"/>
        </pc:sldMkLst>
        <pc:spChg chg="mod">
          <ac:chgData name="Qinghua" userId="3892b6bc-94e5-47b4-9d05-088dff5a5b03" providerId="ADAL" clId="{3E885339-0984-40FC-A5A2-1CB9CDDC4385}" dt="2020-12-03T01:47:33.979" v="341" actId="6549"/>
          <ac:spMkLst>
            <pc:docMk/>
            <pc:sldMk cId="1011611948" sldId="1521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41.516" v="342" actId="6549"/>
        <pc:sldMkLst>
          <pc:docMk/>
          <pc:sldMk cId="4099129589" sldId="1522"/>
        </pc:sldMkLst>
        <pc:spChg chg="mod">
          <ac:chgData name="Qinghua" userId="3892b6bc-94e5-47b4-9d05-088dff5a5b03" providerId="ADAL" clId="{3E885339-0984-40FC-A5A2-1CB9CDDC4385}" dt="2020-12-03T01:47:41.516" v="342" actId="6549"/>
          <ac:spMkLst>
            <pc:docMk/>
            <pc:sldMk cId="4099129589" sldId="1522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8:13.543" v="347" actId="6549"/>
        <pc:sldMkLst>
          <pc:docMk/>
          <pc:sldMk cId="2320295658" sldId="1523"/>
        </pc:sldMkLst>
        <pc:spChg chg="mod">
          <ac:chgData name="Qinghua" userId="3892b6bc-94e5-47b4-9d05-088dff5a5b03" providerId="ADAL" clId="{3E885339-0984-40FC-A5A2-1CB9CDDC4385}" dt="2020-12-03T01:48:13.543" v="347" actId="6549"/>
          <ac:spMkLst>
            <pc:docMk/>
            <pc:sldMk cId="2320295658" sldId="1523"/>
            <ac:spMk id="5" creationId="{3A597ED6-F87B-477E-A829-01DDDCDA2443}"/>
          </ac:spMkLst>
        </pc:spChg>
      </pc:sldChg>
      <pc:sldChg chg="modSp">
        <pc:chgData name="Qinghua" userId="3892b6bc-94e5-47b4-9d05-088dff5a5b03" providerId="ADAL" clId="{3E885339-0984-40FC-A5A2-1CB9CDDC4385}" dt="2020-12-03T01:47:49.200" v="343" actId="6549"/>
        <pc:sldMkLst>
          <pc:docMk/>
          <pc:sldMk cId="3857588405" sldId="1524"/>
        </pc:sldMkLst>
        <pc:spChg chg="mod">
          <ac:chgData name="Qinghua" userId="3892b6bc-94e5-47b4-9d05-088dff5a5b03" providerId="ADAL" clId="{3E885339-0984-40FC-A5A2-1CB9CDDC4385}" dt="2020-12-03T01:47:49.200" v="343" actId="6549"/>
          <ac:spMkLst>
            <pc:docMk/>
            <pc:sldMk cId="3857588405" sldId="1524"/>
            <ac:spMk id="5" creationId="{3A597ED6-F87B-477E-A829-01DDDCDA2443}"/>
          </ac:spMkLst>
        </pc:spChg>
      </pc:sldChg>
      <pc:sldMasterChg chg="modSp modSldLayout">
        <pc:chgData name="Qinghua" userId="3892b6bc-94e5-47b4-9d05-088dff5a5b03" providerId="ADAL" clId="{3E885339-0984-40FC-A5A2-1CB9CDDC4385}" dt="2020-12-03T01:41:11.840" v="50" actId="20577"/>
        <pc:sldMasterMkLst>
          <pc:docMk/>
          <pc:sldMasterMk cId="745269364" sldId="2147484666"/>
        </pc:sldMasterMkLst>
        <pc:spChg chg="mod">
          <ac:chgData name="Qinghua" userId="3892b6bc-94e5-47b4-9d05-088dff5a5b03" providerId="ADAL" clId="{3E885339-0984-40FC-A5A2-1CB9CDDC4385}" dt="2020-12-03T01:40:20.192" v="19" actId="20577"/>
          <ac:spMkLst>
            <pc:docMk/>
            <pc:sldMasterMk cId="745269364" sldId="2147484666"/>
            <ac:spMk id="10" creationId="{00000000-0000-0000-0000-000000000000}"/>
          </ac:spMkLst>
        </pc:spChg>
        <pc:spChg chg="mod">
          <ac:chgData name="Qinghua" userId="3892b6bc-94e5-47b4-9d05-088dff5a5b03" providerId="ADAL" clId="{3E885339-0984-40FC-A5A2-1CB9CDDC4385}" dt="2020-12-03T01:40:36.870" v="27" actId="1076"/>
          <ac:spMkLst>
            <pc:docMk/>
            <pc:sldMasterMk cId="745269364" sldId="2147484666"/>
            <ac:spMk id="1028" creationId="{00000000-0000-0000-0000-000000000000}"/>
          </ac:spMkLst>
        </pc:spChg>
        <pc:spChg chg="mod">
          <ac:chgData name="Qinghua" userId="3892b6bc-94e5-47b4-9d05-088dff5a5b03" providerId="ADAL" clId="{3E885339-0984-40FC-A5A2-1CB9CDDC4385}" dt="2020-12-03T01:40:17.068" v="17" actId="1076"/>
          <ac:spMkLst>
            <pc:docMk/>
            <pc:sldMasterMk cId="745269364" sldId="2147484666"/>
            <ac:spMk id="1032" creationId="{00000000-0000-0000-0000-000000000000}"/>
          </ac:spMkLst>
        </pc:spChg>
        <pc:sldLayoutChg chg="modSp">
          <pc:chgData name="Qinghua" userId="3892b6bc-94e5-47b4-9d05-088dff5a5b03" providerId="ADAL" clId="{3E885339-0984-40FC-A5A2-1CB9CDDC4385}" dt="2020-12-03T01:40:48.445" v="35" actId="20577"/>
          <pc:sldLayoutMkLst>
            <pc:docMk/>
            <pc:sldMasterMk cId="745269364" sldId="2147484666"/>
            <pc:sldLayoutMk cId="3195249780" sldId="2147484667"/>
          </pc:sldLayoutMkLst>
          <pc:spChg chg="mod">
            <ac:chgData name="Qinghua" userId="3892b6bc-94e5-47b4-9d05-088dff5a5b03" providerId="ADAL" clId="{3E885339-0984-40FC-A5A2-1CB9CDDC4385}" dt="2020-12-03T01:40:48.445" v="35" actId="20577"/>
            <ac:spMkLst>
              <pc:docMk/>
              <pc:sldMasterMk cId="745269364" sldId="2147484666"/>
              <pc:sldLayoutMk cId="3195249780" sldId="2147484667"/>
              <ac:spMk id="7" creationId="{7B7E80BB-3894-40AB-BCE5-FFE6B6D3C357}"/>
            </ac:spMkLst>
          </pc:spChg>
        </pc:sldLayoutChg>
        <pc:sldLayoutChg chg="modSp">
          <pc:chgData name="Qinghua" userId="3892b6bc-94e5-47b4-9d05-088dff5a5b03" providerId="ADAL" clId="{3E885339-0984-40FC-A5A2-1CB9CDDC4385}" dt="2020-12-03T01:40:58.487" v="43" actId="20577"/>
          <pc:sldLayoutMkLst>
            <pc:docMk/>
            <pc:sldMasterMk cId="745269364" sldId="2147484666"/>
            <pc:sldLayoutMk cId="2144489979" sldId="2147484668"/>
          </pc:sldLayoutMkLst>
          <pc:spChg chg="mod">
            <ac:chgData name="Qinghua" userId="3892b6bc-94e5-47b4-9d05-088dff5a5b03" providerId="ADAL" clId="{3E885339-0984-40FC-A5A2-1CB9CDDC4385}" dt="2020-12-03T01:40:58.487" v="43" actId="20577"/>
            <ac:spMkLst>
              <pc:docMk/>
              <pc:sldMasterMk cId="745269364" sldId="2147484666"/>
              <pc:sldLayoutMk cId="2144489979" sldId="2147484668"/>
              <ac:spMk id="11" creationId="{00000000-0000-0000-0000-000000000000}"/>
            </ac:spMkLst>
          </pc:spChg>
        </pc:sldLayoutChg>
        <pc:sldLayoutChg chg="modSp">
          <pc:chgData name="Qinghua" userId="3892b6bc-94e5-47b4-9d05-088dff5a5b03" providerId="ADAL" clId="{3E885339-0984-40FC-A5A2-1CB9CDDC4385}" dt="2020-12-03T01:41:11.840" v="50" actId="20577"/>
          <pc:sldLayoutMkLst>
            <pc:docMk/>
            <pc:sldMasterMk cId="745269364" sldId="2147484666"/>
            <pc:sldLayoutMk cId="2683013501" sldId="2147484672"/>
          </pc:sldLayoutMkLst>
          <pc:spChg chg="mod">
            <ac:chgData name="Qinghua" userId="3892b6bc-94e5-47b4-9d05-088dff5a5b03" providerId="ADAL" clId="{3E885339-0984-40FC-A5A2-1CB9CDDC4385}" dt="2020-12-03T01:41:11.840" v="50" actId="20577"/>
            <ac:spMkLst>
              <pc:docMk/>
              <pc:sldMasterMk cId="745269364" sldId="2147484666"/>
              <pc:sldLayoutMk cId="2683013501" sldId="2147484672"/>
              <ac:spMk id="6" creationId="{CBD9FE65-8479-4A5C-AAD4-5243CC8C0F6F}"/>
            </ac:spMkLst>
          </pc:spChg>
        </pc:sldLayoutChg>
      </pc:sldMasterChg>
    </pc:docChg>
  </pc:docChgLst>
  <pc:docChgLst>
    <pc:chgData name="Li, Qinghua" userId="3892b6bc-94e5-47b4-9d05-088dff5a5b03" providerId="ADAL" clId="{42098367-45B1-461A-97C1-3E32298258C2}"/>
    <pc:docChg chg="custSel addSld delSld modSld modMainMaster">
      <pc:chgData name="Li, Qinghua" userId="3892b6bc-94e5-47b4-9d05-088dff5a5b03" providerId="ADAL" clId="{42098367-45B1-461A-97C1-3E32298258C2}" dt="2020-12-03T03:44:58.110" v="37"/>
      <pc:docMkLst>
        <pc:docMk/>
      </pc:docMkLst>
      <pc:sldChg chg="modSp">
        <pc:chgData name="Li, Qinghua" userId="3892b6bc-94e5-47b4-9d05-088dff5a5b03" providerId="ADAL" clId="{42098367-45B1-461A-97C1-3E32298258C2}" dt="2020-12-03T03:43:39.686" v="35" actId="20577"/>
        <pc:sldMkLst>
          <pc:docMk/>
          <pc:sldMk cId="4099129589" sldId="1522"/>
        </pc:sldMkLst>
        <pc:graphicFrameChg chg="modGraphic">
          <ac:chgData name="Li, Qinghua" userId="3892b6bc-94e5-47b4-9d05-088dff5a5b03" providerId="ADAL" clId="{42098367-45B1-461A-97C1-3E32298258C2}" dt="2020-12-03T03:43:39.686" v="35" actId="20577"/>
          <ac:graphicFrameMkLst>
            <pc:docMk/>
            <pc:sldMk cId="4099129589" sldId="1522"/>
            <ac:graphicFrameMk id="15" creationId="{18D1C5AE-6908-4284-9C7F-97A4AE9D3FDF}"/>
          </ac:graphicFrameMkLst>
        </pc:graphicFrameChg>
      </pc:sldChg>
      <pc:sldChg chg="add del">
        <pc:chgData name="Li, Qinghua" userId="3892b6bc-94e5-47b4-9d05-088dff5a5b03" providerId="ADAL" clId="{42098367-45B1-461A-97C1-3E32298258C2}" dt="2020-12-03T03:44:58.110" v="37"/>
        <pc:sldMkLst>
          <pc:docMk/>
          <pc:sldMk cId="2320295658" sldId="1523"/>
        </pc:sldMkLst>
      </pc:sldChg>
      <pc:sldChg chg="delSp">
        <pc:chgData name="Li, Qinghua" userId="3892b6bc-94e5-47b4-9d05-088dff5a5b03" providerId="ADAL" clId="{42098367-45B1-461A-97C1-3E32298258C2}" dt="2020-12-03T03:42:50.456" v="3" actId="478"/>
        <pc:sldMkLst>
          <pc:docMk/>
          <pc:sldMk cId="3857588405" sldId="1524"/>
        </pc:sldMkLst>
        <pc:spChg chg="del">
          <ac:chgData name="Li, Qinghua" userId="3892b6bc-94e5-47b4-9d05-088dff5a5b03" providerId="ADAL" clId="{42098367-45B1-461A-97C1-3E32298258C2}" dt="2020-12-03T03:42:50.456" v="3" actId="478"/>
          <ac:spMkLst>
            <pc:docMk/>
            <pc:sldMk cId="3857588405" sldId="1524"/>
            <ac:spMk id="27" creationId="{86BD7043-9C55-412F-BB35-6430AD7A1C4D}"/>
          </ac:spMkLst>
        </pc:spChg>
      </pc:sldChg>
      <pc:sldMasterChg chg="modSp">
        <pc:chgData name="Li, Qinghua" userId="3892b6bc-94e5-47b4-9d05-088dff5a5b03" providerId="ADAL" clId="{42098367-45B1-461A-97C1-3E32298258C2}" dt="2020-12-03T03:42:04.664" v="1" actId="20577"/>
        <pc:sldMasterMkLst>
          <pc:docMk/>
          <pc:sldMasterMk cId="745269364" sldId="2147484666"/>
        </pc:sldMasterMkLst>
        <pc:spChg chg="mod">
          <ac:chgData name="Li, Qinghua" userId="3892b6bc-94e5-47b4-9d05-088dff5a5b03" providerId="ADAL" clId="{42098367-45B1-461A-97C1-3E32298258C2}" dt="2020-12-03T03:42:04.664" v="1" actId="20577"/>
          <ac:spMkLst>
            <pc:docMk/>
            <pc:sldMasterMk cId="745269364" sldId="2147484666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7355AB-7D5E-4A3C-818C-9248C5032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521009-4753-4F51-AC94-AC99DD411B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BAE4250-722C-4FDA-8813-D877BA0EF5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4C3573-B5EB-40FE-A479-36C5298653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93536965-349E-4AC4-AD1B-0578E7240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C466E373-DA83-4A63-96D0-192EBB24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EDC6D3E-0201-46C7-9449-8FE31F47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510A9E7-8385-400F-A5A0-0B62D59A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77A773-81EE-44B9-8192-DA3A99E531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24846C-E032-40BF-9812-3A39CEFB5A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9C5559-66B9-44BF-98FB-26AE2C24F8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C9B6CB-1343-4564-A175-6AE20B16F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8192A0-6450-4028-8BB2-D93496C3AA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FECF9A-05C1-4CD0-8058-90CABB1A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3368C6-22EB-4AB7-98B9-6301A89C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3B3E61C-8851-4206-9DFF-CBB8A5457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6F3638F-D785-486E-B2B3-CE1F7C77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35AE7E-652C-434A-BCEA-1EBD42CB6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5F4179-D5C5-44C6-B8A8-0A9D27D01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Month Year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D9280B3-4FE2-42F1-8ABC-2E63E9CB63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Abramovsky, Ghosh, Segev &amp; Li, Intel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0D4A4117-B987-4E79-B140-F757FA714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194EF05-9067-4D59-BC63-B9501A64B9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8E7BE6E-666E-45BF-A2C0-23B3B61EF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BD08A9A-202A-411F-80A0-BBC51568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scaling, sphere decoder grid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2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32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6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049D9D-C451-4564-B9C6-411313690F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7E80BB-3894-40AB-BCE5-FFE6B6D3C357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139953" y="6475415"/>
            <a:ext cx="733674" cy="36353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i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</p:spTree>
    <p:extLst>
      <p:ext uri="{BB962C8B-B14F-4D97-AF65-F5344CB8AC3E}">
        <p14:creationId xmlns:p14="http://schemas.microsoft.com/office/powerpoint/2010/main" val="21444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A997864-F137-4CC8-A685-3DF04A88182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D9FE65-8479-4A5C-AAD4-5243CC8C0F6F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244A9C03-5491-4484-805B-EEB45121B0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207D-572D-4F95-BF4E-6619062E87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 and Lin,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25059" y="6508036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21D4AB-B326-4570-AC38-9B82D3EF54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960199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802.11-20/1373r3</a:t>
            </a:r>
          </a:p>
        </p:txBody>
      </p:sp>
    </p:spTree>
    <p:extLst>
      <p:ext uri="{BB962C8B-B14F-4D97-AF65-F5344CB8AC3E}">
        <p14:creationId xmlns:p14="http://schemas.microsoft.com/office/powerpoint/2010/main" val="745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72" r:id="rId3"/>
    <p:sldLayoutId id="2147484673" r:id="rId4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C5964F-2FDA-4856-9EB3-CECE1DCA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918450" cy="1066800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/>
              <a:t>Attacks to Fully Random OFDM Sounding Signal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BBBA7EDA-07FE-4DE4-B0A2-A84F27A87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170" y="198884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0" dirty="0"/>
              <a:t>Date: 20</a:t>
            </a:r>
            <a:r>
              <a:rPr lang="en-US" altLang="zh-CN" b="0" dirty="0">
                <a:ea typeface="SimSun" panose="02010600030101010101" pitchFamily="2" charset="-122"/>
              </a:rPr>
              <a:t>20</a:t>
            </a:r>
            <a:r>
              <a:rPr lang="en-GB" altLang="en-US" b="0" dirty="0"/>
              <a:t>-12-</a:t>
            </a:r>
            <a:r>
              <a:rPr lang="en-US" altLang="en-US" b="0" dirty="0">
                <a:ea typeface="SimSun" panose="02010600030101010101" pitchFamily="2" charset="-122"/>
              </a:rPr>
              <a:t>2</a:t>
            </a:r>
            <a:endParaRPr lang="en-GB" altLang="en-US" b="0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DDA247C-6E91-4F57-A71A-806EFA6B37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EC10FA9-A808-4109-9422-D6B9EE1E3547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6" name="Date Placeholder 1">
            <a:extLst>
              <a:ext uri="{FF2B5EF4-FFF2-40B4-BE49-F238E27FC236}">
                <a16:creationId xmlns:a16="http://schemas.microsoft.com/office/drawing/2014/main" id="{E7167B2E-D602-4828-A6B3-A36545D52F76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Dec 2020</a:t>
            </a:r>
          </a:p>
        </p:txBody>
      </p:sp>
      <p:graphicFrame>
        <p:nvGraphicFramePr>
          <p:cNvPr id="15365" name="Object 11">
            <a:extLst>
              <a:ext uri="{FF2B5EF4-FFF2-40B4-BE49-F238E27FC236}">
                <a16:creationId xmlns:a16="http://schemas.microsoft.com/office/drawing/2014/main" id="{8071A1C6-B71F-46BD-AAC3-2FAF1368B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69005"/>
              </p:ext>
            </p:extLst>
          </p:nvPr>
        </p:nvGraphicFramePr>
        <p:xfrm>
          <a:off x="1327150" y="2697163"/>
          <a:ext cx="6034088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9549546" imgH="4942676" progId="Word.Document.8">
                  <p:embed/>
                </p:oleObj>
              </mc:Choice>
              <mc:Fallback>
                <p:oleObj name="Document" r:id="rId4" imgW="9549546" imgH="4942676" progId="Word.Document.8">
                  <p:embed/>
                  <p:pic>
                    <p:nvPicPr>
                      <p:cNvPr id="15365" name="Object 11">
                        <a:extLst>
                          <a:ext uri="{FF2B5EF4-FFF2-40B4-BE49-F238E27FC236}">
                            <a16:creationId xmlns:a16="http://schemas.microsoft.com/office/drawing/2014/main" id="{8071A1C6-B71F-46BD-AAC3-2FAF1368B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697163"/>
                        <a:ext cx="6034088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965B85-E4AE-48C5-97A9-BAFAB46758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10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Linear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11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E7E83-9200-4CAD-8726-9ADA2A24F40E}"/>
              </a:ext>
            </a:extLst>
          </p:cNvPr>
          <p:cNvSpPr/>
          <p:nvPr/>
        </p:nvSpPr>
        <p:spPr bwMode="auto">
          <a:xfrm>
            <a:off x="2627784" y="3870870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A7AA9-49F0-4373-A208-C838E2821E07}"/>
              </a:ext>
            </a:extLst>
          </p:cNvPr>
          <p:cNvSpPr/>
          <p:nvPr/>
        </p:nvSpPr>
        <p:spPr bwMode="auto">
          <a:xfrm>
            <a:off x="3661023" y="3872011"/>
            <a:ext cx="666773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BF9C-551C-4A00-88A3-FCB32487F244}"/>
              </a:ext>
            </a:extLst>
          </p:cNvPr>
          <p:cNvSpPr/>
          <p:nvPr/>
        </p:nvSpPr>
        <p:spPr bwMode="auto">
          <a:xfrm>
            <a:off x="4660429" y="3870871"/>
            <a:ext cx="679674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baseline="-25000" dirty="0"/>
              <a:t>-3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19FDE-2357-43D4-AF15-F7B6977946CC}"/>
              </a:ext>
            </a:extLst>
          </p:cNvPr>
          <p:cNvSpPr/>
          <p:nvPr/>
        </p:nvSpPr>
        <p:spPr bwMode="auto">
          <a:xfrm>
            <a:off x="5730604" y="3868960"/>
            <a:ext cx="679673" cy="57606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F036B-5008-4DEA-B698-536FD9427FE8}"/>
              </a:ext>
            </a:extLst>
          </p:cNvPr>
          <p:cNvSpPr/>
          <p:nvPr/>
        </p:nvSpPr>
        <p:spPr bwMode="auto">
          <a:xfrm>
            <a:off x="1582060" y="3869907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q</a:t>
            </a:r>
            <a:r>
              <a:rPr kumimoji="0" lang="en-US" b="0" i="1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en-US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30275D-CB0B-4EC5-A8A1-A52C368F8F0D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 bwMode="auto">
          <a:xfrm>
            <a:off x="2243498" y="4156410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62CB15-69F9-4B81-8177-AEC470FC7152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289222" y="4156410"/>
            <a:ext cx="371801" cy="2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CD5FF-4E40-406E-8243-3A5117914E6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>
            <a:off x="4327796" y="4158514"/>
            <a:ext cx="332633" cy="3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E81AA4-15D9-4A1C-8458-5A457E4A8E8A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336633" y="4147840"/>
            <a:ext cx="393971" cy="91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F4348-C07B-4AF4-89A9-08A20B1AB94F}"/>
              </a:ext>
            </a:extLst>
          </p:cNvPr>
          <p:cNvCxnSpPr/>
          <p:nvPr/>
        </p:nvCxnSpPr>
        <p:spPr bwMode="auto">
          <a:xfrm>
            <a:off x="6410277" y="4147840"/>
            <a:ext cx="3219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1E06B-70EB-4A0D-9967-E12FE1B7C792}"/>
              </a:ext>
            </a:extLst>
          </p:cNvPr>
          <p:cNvGrpSpPr/>
          <p:nvPr/>
        </p:nvGrpSpPr>
        <p:grpSpPr>
          <a:xfrm>
            <a:off x="3757996" y="4822673"/>
            <a:ext cx="462176" cy="707886"/>
            <a:chOff x="3742932" y="4504764"/>
            <a:chExt cx="462176" cy="7078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00C046-AA36-4526-9879-49750B3925CD}"/>
                </a:ext>
              </a:extLst>
            </p:cNvPr>
            <p:cNvSpPr/>
            <p:nvPr/>
          </p:nvSpPr>
          <p:spPr bwMode="auto">
            <a:xfrm>
              <a:off x="3773060" y="4663215"/>
              <a:ext cx="432048" cy="4320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B9E5-7714-4430-87B6-DAD64332E45B}"/>
                </a:ext>
              </a:extLst>
            </p:cNvPr>
            <p:cNvSpPr txBox="1"/>
            <p:nvPr/>
          </p:nvSpPr>
          <p:spPr>
            <a:xfrm>
              <a:off x="3742932" y="4504764"/>
              <a:ext cx="389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B982CF-CEF6-4570-A90B-501C31545C48}"/>
              </a:ext>
            </a:extLst>
          </p:cNvPr>
          <p:cNvCxnSpPr>
            <a:cxnSpLocks/>
          </p:cNvCxnSpPr>
          <p:nvPr/>
        </p:nvCxnSpPr>
        <p:spPr bwMode="auto">
          <a:xfrm>
            <a:off x="1934695" y="4442912"/>
            <a:ext cx="1845217" cy="733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8FEDFD-C5A9-4642-9833-9A89798D4A2B}"/>
              </a:ext>
            </a:extLst>
          </p:cNvPr>
          <p:cNvCxnSpPr>
            <a:cxnSpLocks/>
            <a:stCxn id="12" idx="2"/>
            <a:endCxn id="20" idx="6"/>
          </p:cNvCxnSpPr>
          <p:nvPr/>
        </p:nvCxnSpPr>
        <p:spPr bwMode="auto">
          <a:xfrm flipH="1">
            <a:off x="4220172" y="4445021"/>
            <a:ext cx="1850269" cy="752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53278B-B978-4F0A-AF54-F1D3AD776455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958503" y="4443875"/>
            <a:ext cx="889869" cy="578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C2BFAA-DBA3-4704-B5F2-69E48209C490}"/>
              </a:ext>
            </a:extLst>
          </p:cNvPr>
          <p:cNvCxnSpPr>
            <a:cxnSpLocks/>
          </p:cNvCxnSpPr>
          <p:nvPr/>
        </p:nvCxnSpPr>
        <p:spPr bwMode="auto">
          <a:xfrm>
            <a:off x="3989084" y="4445016"/>
            <a:ext cx="0" cy="5361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D63314-175D-4EC1-984A-5B668814A40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4129797" y="4446935"/>
            <a:ext cx="870469" cy="575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5FFFA-9F2D-47DE-B9E5-1F1C06A2C359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872620"/>
            <a:ext cx="807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AF54D0-76F7-46B4-91A6-A4551ED28519}"/>
              </a:ext>
            </a:extLst>
          </p:cNvPr>
          <p:cNvSpPr txBox="1"/>
          <p:nvPr/>
        </p:nvSpPr>
        <p:spPr>
          <a:xfrm>
            <a:off x="2469384" y="4590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CD720-0826-40F7-8CC3-0850927D0EC0}"/>
              </a:ext>
            </a:extLst>
          </p:cNvPr>
          <p:cNvSpPr txBox="1"/>
          <p:nvPr/>
        </p:nvSpPr>
        <p:spPr>
          <a:xfrm flipH="1">
            <a:off x="3255604" y="4359339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94EBF-B5D5-4ED1-BEDB-93DDF00CEEED}"/>
              </a:ext>
            </a:extLst>
          </p:cNvPr>
          <p:cNvSpPr txBox="1"/>
          <p:nvPr/>
        </p:nvSpPr>
        <p:spPr>
          <a:xfrm flipH="1">
            <a:off x="3903453" y="4417187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83726-3892-4A93-8D3E-E7DF4CEC3D5C}"/>
              </a:ext>
            </a:extLst>
          </p:cNvPr>
          <p:cNvSpPr txBox="1"/>
          <p:nvPr/>
        </p:nvSpPr>
        <p:spPr>
          <a:xfrm flipH="1">
            <a:off x="4724854" y="4407423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85740-212A-4D6C-AA1A-AE1B95B35CCF}"/>
              </a:ext>
            </a:extLst>
          </p:cNvPr>
          <p:cNvSpPr txBox="1"/>
          <p:nvPr/>
        </p:nvSpPr>
        <p:spPr>
          <a:xfrm flipH="1">
            <a:off x="5227729" y="4578931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BFC832-EC47-432D-876E-CF161269644D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1824" y="5335067"/>
            <a:ext cx="1036548" cy="413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F49BED-26C1-46DC-87A9-79BB8C34C01D}"/>
              </a:ext>
            </a:extLst>
          </p:cNvPr>
          <p:cNvSpPr txBox="1"/>
          <p:nvPr/>
        </p:nvSpPr>
        <p:spPr>
          <a:xfrm>
            <a:off x="1977941" y="546215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1300FD-0C4C-49F5-BAB9-9B4823E87080}"/>
              </a:ext>
            </a:extLst>
          </p:cNvPr>
          <p:cNvSpPr txBox="1"/>
          <p:nvPr/>
        </p:nvSpPr>
        <p:spPr>
          <a:xfrm>
            <a:off x="4327066" y="5927739"/>
            <a:ext cx="382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Signals observed by the attacker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D2622B-9762-4CFA-9A88-0C093612020A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408753"/>
            <a:ext cx="0" cy="4638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165855-B079-4EBE-8925-9D32A229A5B0}"/>
              </a:ext>
            </a:extLst>
          </p:cNvPr>
          <p:cNvSpPr txBox="1"/>
          <p:nvPr/>
        </p:nvSpPr>
        <p:spPr>
          <a:xfrm>
            <a:off x="5671673" y="4691951"/>
            <a:ext cx="214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Significant taps in Hamming spectrum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6CAD5-7A83-426D-9608-A3D818DD87DE}"/>
              </a:ext>
            </a:extLst>
          </p:cNvPr>
          <p:cNvCxnSpPr>
            <a:cxnSpLocks/>
          </p:cNvCxnSpPr>
          <p:nvPr/>
        </p:nvCxnSpPr>
        <p:spPr bwMode="auto">
          <a:xfrm>
            <a:off x="1197774" y="4188542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65123F-7796-4FB4-88C0-312158A9E90A}"/>
              </a:ext>
            </a:extLst>
          </p:cNvPr>
          <p:cNvSpPr txBox="1"/>
          <p:nvPr/>
        </p:nvSpPr>
        <p:spPr>
          <a:xfrm>
            <a:off x="518100" y="386896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7F96D-FBD8-417F-BE3D-881CB0D9F52B}"/>
              </a:ext>
            </a:extLst>
          </p:cNvPr>
          <p:cNvSpPr txBox="1"/>
          <p:nvPr/>
        </p:nvSpPr>
        <p:spPr>
          <a:xfrm>
            <a:off x="6783616" y="38442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66A81-6DB7-426C-BBE7-2215BECC06C8}"/>
              </a:ext>
            </a:extLst>
          </p:cNvPr>
          <p:cNvSpPr txBox="1"/>
          <p:nvPr/>
        </p:nvSpPr>
        <p:spPr>
          <a:xfrm>
            <a:off x="4796676" y="55528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n-4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8B7AEAA-0F81-4923-B489-8DFBBD001302}"/>
              </a:ext>
            </a:extLst>
          </p:cNvPr>
          <p:cNvSpPr/>
          <p:nvPr/>
        </p:nvSpPr>
        <p:spPr bwMode="auto">
          <a:xfrm rot="5400000">
            <a:off x="3981482" y="-183721"/>
            <a:ext cx="331845" cy="75003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3C3F7-9926-49A2-9F9B-7DAD046AB97B}"/>
              </a:ext>
            </a:extLst>
          </p:cNvPr>
          <p:cNvSpPr txBox="1"/>
          <p:nvPr/>
        </p:nvSpPr>
        <p:spPr>
          <a:xfrm>
            <a:off x="2105819" y="305849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QAM symbols the attacker wants to know</a:t>
            </a:r>
          </a:p>
        </p:txBody>
      </p:sp>
    </p:spTree>
    <p:extLst>
      <p:ext uri="{BB962C8B-B14F-4D97-AF65-F5344CB8AC3E}">
        <p14:creationId xmlns:p14="http://schemas.microsoft.com/office/powerpoint/2010/main" val="220763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Signal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2" y="1589388"/>
            <a:ext cx="7770813" cy="10173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received FD sample is a linear mixture of adjacent QAM symbols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Maximum-likelihood solution exists, and near-optimal solutions were well studied and deployed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/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e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+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6E13728-41B2-42AD-A368-52098F28C585}"/>
              </a:ext>
            </a:extLst>
          </p:cNvPr>
          <p:cNvSpPr/>
          <p:nvPr/>
        </p:nvSpPr>
        <p:spPr bwMode="auto">
          <a:xfrm rot="12514088">
            <a:off x="2044250" y="3999779"/>
            <a:ext cx="3950469" cy="225779"/>
          </a:xfrm>
          <a:prstGeom prst="parallelogram">
            <a:avLst/>
          </a:prstGeom>
          <a:solidFill>
            <a:srgbClr val="C0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994595D-1472-4A5C-89D9-8944A18B3ECC}"/>
              </a:ext>
            </a:extLst>
          </p:cNvPr>
          <p:cNvSpPr/>
          <p:nvPr/>
        </p:nvSpPr>
        <p:spPr bwMode="auto">
          <a:xfrm rot="12535608">
            <a:off x="2637677" y="3988922"/>
            <a:ext cx="3855050" cy="19825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E2FD4A6-263C-4413-A68A-F74CE4423B94}"/>
              </a:ext>
            </a:extLst>
          </p:cNvPr>
          <p:cNvSpPr/>
          <p:nvPr/>
        </p:nvSpPr>
        <p:spPr bwMode="auto">
          <a:xfrm rot="12535608">
            <a:off x="2070534" y="4154603"/>
            <a:ext cx="3266634" cy="24586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/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QAM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blipFill>
                <a:blip r:embed="rId3"/>
                <a:stretch>
                  <a:fillRect l="-89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4D5013BF-299E-41AD-92E5-2BB0BC3E25A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916882" y="2722437"/>
            <a:ext cx="363137" cy="18880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931E80-62AD-40F2-B7F0-2577D781E17F}"/>
              </a:ext>
            </a:extLst>
          </p:cNvPr>
          <p:cNvSpPr txBox="1"/>
          <p:nvPr/>
        </p:nvSpPr>
        <p:spPr>
          <a:xfrm>
            <a:off x="5073693" y="2329965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Sparse matrix</a:t>
            </a:r>
          </a:p>
        </p:txBody>
      </p:sp>
    </p:spTree>
    <p:extLst>
      <p:ext uri="{BB962C8B-B14F-4D97-AF65-F5344CB8AC3E}">
        <p14:creationId xmlns:p14="http://schemas.microsoft.com/office/powerpoint/2010/main" val="359750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Vulnerability of OFDM Sounding Signal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10" y="1842772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QAM symbols of OFDM using partially observed signal is equivalent to equalizing an inter-symbol interference (ISI) channel [1], where a large family of solutions exist [1][2]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C4377-435F-4D7B-A63D-034841487FF4}"/>
              </a:ext>
            </a:extLst>
          </p:cNvPr>
          <p:cNvGrpSpPr/>
          <p:nvPr/>
        </p:nvGrpSpPr>
        <p:grpSpPr>
          <a:xfrm>
            <a:off x="685801" y="5001642"/>
            <a:ext cx="7541029" cy="1170556"/>
            <a:chOff x="988764" y="4939065"/>
            <a:chExt cx="8027922" cy="1298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5855F1-B95B-4CED-A016-D993FA0C6E4D}"/>
                </a:ext>
              </a:extLst>
            </p:cNvPr>
            <p:cNvSpPr/>
            <p:nvPr/>
          </p:nvSpPr>
          <p:spPr bwMode="auto">
            <a:xfrm>
              <a:off x="3941342" y="519929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70F32-DB38-4830-9390-FAE4631EDD9E}"/>
                </a:ext>
              </a:extLst>
            </p:cNvPr>
            <p:cNvCxnSpPr>
              <a:cxnSpLocks/>
              <a:endCxn id="6" idx="1"/>
            </p:cNvCxnSpPr>
            <p:nvPr/>
          </p:nvCxnSpPr>
          <p:spPr bwMode="auto">
            <a:xfrm>
              <a:off x="3351683" y="563134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56791D-3076-4F90-B77C-21DEEB934D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8764" y="563134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B26442-5D53-4929-B085-72A6B0B7CB06}"/>
                </a:ext>
              </a:extLst>
            </p:cNvPr>
            <p:cNvCxnSpPr/>
            <p:nvPr/>
          </p:nvCxnSpPr>
          <p:spPr bwMode="auto">
            <a:xfrm flipV="1">
              <a:off x="1479475" y="512728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CD4553-0140-42CC-9FDA-25619A1A5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7211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47A377-BAF9-4B59-B246-7AB0D639F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1563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CD4C57-2BDE-4190-ACF7-AC8903652A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9995" y="558990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CF1809-4CEE-4CC4-8DC4-25CFEF936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502" y="559863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A038342-813F-4DD2-83BE-7D2939F5C0EB}"/>
                </a:ext>
              </a:extLst>
            </p:cNvPr>
            <p:cNvSpPr/>
            <p:nvPr/>
          </p:nvSpPr>
          <p:spPr bwMode="auto">
            <a:xfrm>
              <a:off x="6344820" y="4939065"/>
              <a:ext cx="1210515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2D35901-97EE-4D27-AB78-62E3E63C21A9}"/>
                </a:ext>
              </a:extLst>
            </p:cNvPr>
            <p:cNvSpPr/>
            <p:nvPr/>
          </p:nvSpPr>
          <p:spPr bwMode="auto">
            <a:xfrm rot="10800000">
              <a:off x="6720069" y="5585462"/>
              <a:ext cx="1210515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7C6E033-5104-4266-A952-D930B65840D4}"/>
                </a:ext>
              </a:extLst>
            </p:cNvPr>
            <p:cNvSpPr/>
            <p:nvPr/>
          </p:nvSpPr>
          <p:spPr bwMode="auto">
            <a:xfrm rot="10800000">
              <a:off x="7182416" y="5585462"/>
              <a:ext cx="1210515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EE0A22-22EE-4D49-B817-66A93EDB086A}"/>
                </a:ext>
              </a:extLst>
            </p:cNvPr>
            <p:cNvSpPr txBox="1"/>
            <p:nvPr/>
          </p:nvSpPr>
          <p:spPr>
            <a:xfrm>
              <a:off x="2875775" y="543883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5012E-D90B-4169-A285-8ABC17B9A512}"/>
                </a:ext>
              </a:extLst>
            </p:cNvPr>
            <p:cNvSpPr txBox="1"/>
            <p:nvPr/>
          </p:nvSpPr>
          <p:spPr>
            <a:xfrm>
              <a:off x="8718206" y="54279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7E88B-60E5-4743-9E6E-CDC513ED096C}"/>
              </a:ext>
            </a:extLst>
          </p:cNvPr>
          <p:cNvGrpSpPr/>
          <p:nvPr/>
        </p:nvGrpSpPr>
        <p:grpSpPr>
          <a:xfrm>
            <a:off x="713503" y="3638620"/>
            <a:ext cx="7520047" cy="1094432"/>
            <a:chOff x="971600" y="3490726"/>
            <a:chExt cx="8027922" cy="13064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25C4D1-E1E6-4BB0-B560-F263DB1C3F7B}"/>
                </a:ext>
              </a:extLst>
            </p:cNvPr>
            <p:cNvSpPr/>
            <p:nvPr/>
          </p:nvSpPr>
          <p:spPr bwMode="auto">
            <a:xfrm>
              <a:off x="3924178" y="375913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71A11C7-C185-43EF-BAB0-4957150056B9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3334519" y="419118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974137-5AFE-4FFA-8EC8-6DD3082DC4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00" y="419118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44AB0-F968-4B9E-AFDA-6A55002849A5}"/>
                </a:ext>
              </a:extLst>
            </p:cNvPr>
            <p:cNvCxnSpPr/>
            <p:nvPr/>
          </p:nvCxnSpPr>
          <p:spPr bwMode="auto">
            <a:xfrm flipV="1">
              <a:off x="1462311" y="368712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AAC109-B1B0-40B8-9B21-48C1312BF2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0047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AC329C-4FC8-47F5-82D4-11E1EDE57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4399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590293D-BFA6-413A-8398-245E286FA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2831" y="414974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4A32B0C-C7F3-4138-A15E-4127AD630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338" y="415847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90CEDD3-3AA6-40D8-B961-F81E7EA9F695}"/>
                </a:ext>
              </a:extLst>
            </p:cNvPr>
            <p:cNvSpPr/>
            <p:nvPr/>
          </p:nvSpPr>
          <p:spPr bwMode="auto">
            <a:xfrm>
              <a:off x="6593525" y="3490726"/>
              <a:ext cx="570763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35CB45D-76AF-47E7-BBE6-266E0AEBF201}"/>
                </a:ext>
              </a:extLst>
            </p:cNvPr>
            <p:cNvSpPr/>
            <p:nvPr/>
          </p:nvSpPr>
          <p:spPr bwMode="auto">
            <a:xfrm rot="10800000">
              <a:off x="7024716" y="4145301"/>
              <a:ext cx="570763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89947EB-6615-448E-A3F1-3032A3FC8AA4}"/>
                </a:ext>
              </a:extLst>
            </p:cNvPr>
            <p:cNvSpPr/>
            <p:nvPr/>
          </p:nvSpPr>
          <p:spPr bwMode="auto">
            <a:xfrm rot="10800000">
              <a:off x="7452321" y="4144295"/>
              <a:ext cx="578402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9E897-B03B-4E0F-AC78-A969A5175BAA}"/>
                </a:ext>
              </a:extLst>
            </p:cNvPr>
            <p:cNvSpPr txBox="1"/>
            <p:nvPr/>
          </p:nvSpPr>
          <p:spPr>
            <a:xfrm>
              <a:off x="2858611" y="399867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FB030-D16A-4DDC-9919-F3D16FECCE24}"/>
                </a:ext>
              </a:extLst>
            </p:cNvPr>
            <p:cNvSpPr txBox="1"/>
            <p:nvPr/>
          </p:nvSpPr>
          <p:spPr>
            <a:xfrm>
              <a:off x="8701042" y="39877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AE0307-CA0F-4950-95A1-0F4D803C0102}"/>
              </a:ext>
            </a:extLst>
          </p:cNvPr>
          <p:cNvSpPr txBox="1"/>
          <p:nvPr/>
        </p:nvSpPr>
        <p:spPr>
          <a:xfrm>
            <a:off x="6976544" y="34865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secure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F6ACE-505F-4F1D-A3C1-ADA4DC5F567D}"/>
              </a:ext>
            </a:extLst>
          </p:cNvPr>
          <p:cNvSpPr txBox="1"/>
          <p:nvPr/>
        </p:nvSpPr>
        <p:spPr>
          <a:xfrm>
            <a:off x="7089065" y="497829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Secure?</a:t>
            </a: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8E1D827C-7D92-44B7-B4F9-A94CE16143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1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4541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of taps in the equivalent ISI channel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[2], decision-feedback equalizer is used, where 4x4 and 5x5 sphere decoders successfully estimated the input 64 and 256-QAM symbols by observing 2/3 and ¾ of the symbol,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massive MIMO deployment, low-complexity decoding of 16x16 64QAM is developed [3], where </a:t>
            </a:r>
            <a:r>
              <a:rPr lang="en-US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-best algorithm collaborated with SD and reduced the number of visited nodes by an order of magnitude, e.g., only ~10 nodes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92DB61F4-EECF-4211-954A-31621C02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68699"/>
              </p:ext>
            </p:extLst>
          </p:nvPr>
        </p:nvGraphicFramePr>
        <p:xfrm>
          <a:off x="1601724" y="2379204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05149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9798927"/>
                    </a:ext>
                  </a:extLst>
                </a:gridCol>
                <a:gridCol w="1320602">
                  <a:extLst>
                    <a:ext uri="{9D8B030D-6E8A-4147-A177-3AD203B41FA5}">
                      <a16:colId xmlns:a16="http://schemas.microsoft.com/office/drawing/2014/main" val="2024958710"/>
                    </a:ext>
                  </a:extLst>
                </a:gridCol>
                <a:gridCol w="1247006">
                  <a:extLst>
                    <a:ext uri="{9D8B030D-6E8A-4147-A177-3AD203B41FA5}">
                      <a16:colId xmlns:a16="http://schemas.microsoft.com/office/drawing/2014/main" val="419393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Observed portion of sounding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No. of taps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1306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701AC50-41C3-4365-B94B-63C1531D70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dirty="0"/>
              <a:t>Complexity doesn’t go up exponentially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551885"/>
            <a:ext cx="7986365" cy="1447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complexity doesn’t increase with the QAM size exponentially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number of visited nodes depends on the SNR and should be less than 10 for 40dB SNR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It is even possible for the attacker to attack 2/3 of symbol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61CFC-1421-4617-87F1-50A4BAE1830A}"/>
              </a:ext>
            </a:extLst>
          </p:cNvPr>
          <p:cNvSpPr txBox="1"/>
          <p:nvPr/>
        </p:nvSpPr>
        <p:spPr>
          <a:xfrm>
            <a:off x="509042" y="4649821"/>
            <a:ext cx="364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All constellation points except a handful in a large constellation, e.g., 4kQAM are not visited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D284A-0C87-4186-B53A-0E8C04ED0E85}"/>
              </a:ext>
            </a:extLst>
          </p:cNvPr>
          <p:cNvGrpSpPr/>
          <p:nvPr/>
        </p:nvGrpSpPr>
        <p:grpSpPr>
          <a:xfrm rot="737960">
            <a:off x="3943815" y="2801780"/>
            <a:ext cx="2913549" cy="3681634"/>
            <a:chOff x="-3859590" y="2521823"/>
            <a:chExt cx="2913549" cy="368163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3509900-A13C-4272-AC46-93CAB05388F8}"/>
                </a:ext>
              </a:extLst>
            </p:cNvPr>
            <p:cNvSpPr/>
            <p:nvPr/>
          </p:nvSpPr>
          <p:spPr bwMode="auto">
            <a:xfrm rot="13869981">
              <a:off x="-4249620" y="3081159"/>
              <a:ext cx="3681634" cy="256296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391" name="Group 16390">
              <a:extLst>
                <a:ext uri="{FF2B5EF4-FFF2-40B4-BE49-F238E27FC236}">
                  <a16:creationId xmlns:a16="http://schemas.microsoft.com/office/drawing/2014/main" id="{A52A86D4-C159-4B02-897C-FAFED18B88D8}"/>
                </a:ext>
              </a:extLst>
            </p:cNvPr>
            <p:cNvGrpSpPr/>
            <p:nvPr/>
          </p:nvGrpSpPr>
          <p:grpSpPr>
            <a:xfrm>
              <a:off x="-3859590" y="3176618"/>
              <a:ext cx="2913549" cy="2160240"/>
              <a:chOff x="6216587" y="4179897"/>
              <a:chExt cx="2637114" cy="19133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D44D13C-5989-442D-B270-90775BEB906C}"/>
                  </a:ext>
                </a:extLst>
              </p:cNvPr>
              <p:cNvSpPr/>
              <p:nvPr/>
            </p:nvSpPr>
            <p:spPr bwMode="auto">
              <a:xfrm flipH="1">
                <a:off x="6216587" y="470744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E540A55-4FD8-458F-B0A0-BE90452C1002}"/>
                  </a:ext>
                </a:extLst>
              </p:cNvPr>
              <p:cNvSpPr/>
              <p:nvPr/>
            </p:nvSpPr>
            <p:spPr bwMode="auto">
              <a:xfrm flipH="1">
                <a:off x="6451850" y="461134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D2B6E9-CD3D-4FC4-A169-42B3F0AD44C8}"/>
                  </a:ext>
                </a:extLst>
              </p:cNvPr>
              <p:cNvSpPr/>
              <p:nvPr/>
            </p:nvSpPr>
            <p:spPr bwMode="auto">
              <a:xfrm flipH="1">
                <a:off x="6488177" y="498184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6C477F-6096-4302-A715-6927FF0FB216}"/>
                  </a:ext>
                </a:extLst>
              </p:cNvPr>
              <p:cNvSpPr/>
              <p:nvPr/>
            </p:nvSpPr>
            <p:spPr bwMode="auto">
              <a:xfrm flipH="1">
                <a:off x="7244817" y="503035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9FEC4F-B9DD-471B-90DD-57BF36A351C6}"/>
                  </a:ext>
                </a:extLst>
              </p:cNvPr>
              <p:cNvSpPr/>
              <p:nvPr/>
            </p:nvSpPr>
            <p:spPr bwMode="auto">
              <a:xfrm flipH="1">
                <a:off x="6712501" y="487565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49EB5B-CFD0-4B08-8637-4BFBFD1ABF31}"/>
                  </a:ext>
                </a:extLst>
              </p:cNvPr>
              <p:cNvSpPr/>
              <p:nvPr/>
            </p:nvSpPr>
            <p:spPr bwMode="auto">
              <a:xfrm flipH="1">
                <a:off x="6982255" y="5135588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6B5CFC-B8D9-4396-B315-5303EB310842}"/>
                  </a:ext>
                </a:extLst>
              </p:cNvPr>
              <p:cNvSpPr/>
              <p:nvPr/>
            </p:nvSpPr>
            <p:spPr bwMode="auto">
              <a:xfrm flipH="1">
                <a:off x="7020825" y="549991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C09353-253F-4491-AB23-6E361DF7766C}"/>
                  </a:ext>
                </a:extLst>
              </p:cNvPr>
              <p:cNvSpPr/>
              <p:nvPr/>
            </p:nvSpPr>
            <p:spPr bwMode="auto">
              <a:xfrm flipH="1">
                <a:off x="7258979" y="574725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4F421D5-00B3-47AF-91FE-AA908E4F33F5}"/>
                  </a:ext>
                </a:extLst>
              </p:cNvPr>
              <p:cNvSpPr/>
              <p:nvPr/>
            </p:nvSpPr>
            <p:spPr bwMode="auto">
              <a:xfrm flipH="1">
                <a:off x="7532894" y="601209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F6FB78-CA4C-4808-8A1B-49DDFB3A29E3}"/>
                  </a:ext>
                </a:extLst>
              </p:cNvPr>
              <p:cNvSpPr/>
              <p:nvPr/>
            </p:nvSpPr>
            <p:spPr bwMode="auto">
              <a:xfrm flipH="1">
                <a:off x="6712756" y="449475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7CF5C7-2308-4ABB-B182-1188EF76AC9D}"/>
                  </a:ext>
                </a:extLst>
              </p:cNvPr>
              <p:cNvSpPr/>
              <p:nvPr/>
            </p:nvSpPr>
            <p:spPr bwMode="auto">
              <a:xfrm flipH="1">
                <a:off x="6989802" y="4767817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0BCBD0-4035-4E38-85A6-0E18582822CD}"/>
                  </a:ext>
                </a:extLst>
              </p:cNvPr>
              <p:cNvSpPr/>
              <p:nvPr/>
            </p:nvSpPr>
            <p:spPr bwMode="auto">
              <a:xfrm flipH="1">
                <a:off x="7471286" y="417989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31F4F87-E0EA-4BC5-9783-587BA6010A24}"/>
                  </a:ext>
                </a:extLst>
              </p:cNvPr>
              <p:cNvSpPr/>
              <p:nvPr/>
            </p:nvSpPr>
            <p:spPr bwMode="auto">
              <a:xfrm flipH="1">
                <a:off x="6763178" y="523866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76883C8-C874-4AA0-8BA9-7D0AE88CB58D}"/>
                  </a:ext>
                </a:extLst>
              </p:cNvPr>
              <p:cNvSpPr/>
              <p:nvPr/>
            </p:nvSpPr>
            <p:spPr bwMode="auto">
              <a:xfrm flipH="1">
                <a:off x="7516527" y="5293559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F9CAD-E7DC-4054-B3EB-D80B7DDEE9FF}"/>
                  </a:ext>
                </a:extLst>
              </p:cNvPr>
              <p:cNvSpPr/>
              <p:nvPr/>
            </p:nvSpPr>
            <p:spPr bwMode="auto">
              <a:xfrm flipH="1">
                <a:off x="7244817" y="540742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7EECC-F8CE-4F95-B175-DED4EEA6AB13}"/>
                  </a:ext>
                </a:extLst>
              </p:cNvPr>
              <p:cNvSpPr/>
              <p:nvPr/>
            </p:nvSpPr>
            <p:spPr bwMode="auto">
              <a:xfrm flipH="1">
                <a:off x="7509856" y="565755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7FF281-2B80-41F3-8FC5-5F2FBD563EF4}"/>
                  </a:ext>
                </a:extLst>
              </p:cNvPr>
              <p:cNvSpPr/>
              <p:nvPr/>
            </p:nvSpPr>
            <p:spPr bwMode="auto">
              <a:xfrm flipH="1">
                <a:off x="6966911" y="4385119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33A6DDD-8642-4AC7-9D9A-1E002723E406}"/>
                  </a:ext>
                </a:extLst>
              </p:cNvPr>
              <p:cNvSpPr/>
              <p:nvPr/>
            </p:nvSpPr>
            <p:spPr bwMode="auto">
              <a:xfrm flipH="1">
                <a:off x="7202174" y="428902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A4D6C88-ED3D-4097-A7D5-7C5FDE86D2D0}"/>
                  </a:ext>
                </a:extLst>
              </p:cNvPr>
              <p:cNvSpPr/>
              <p:nvPr/>
            </p:nvSpPr>
            <p:spPr bwMode="auto">
              <a:xfrm flipH="1">
                <a:off x="7238501" y="465951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EE1A4F-52F6-4D47-BF86-DF7532EEBB1B}"/>
                  </a:ext>
                </a:extLst>
              </p:cNvPr>
              <p:cNvSpPr/>
              <p:nvPr/>
            </p:nvSpPr>
            <p:spPr bwMode="auto">
              <a:xfrm flipH="1">
                <a:off x="7995141" y="470802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60F802-CED4-46DE-BBF1-093869C8DE84}"/>
                  </a:ext>
                </a:extLst>
              </p:cNvPr>
              <p:cNvSpPr/>
              <p:nvPr/>
            </p:nvSpPr>
            <p:spPr bwMode="auto">
              <a:xfrm flipH="1">
                <a:off x="7462825" y="4553331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F4BEC53-AB82-43D9-97B0-0A336032BEED}"/>
                  </a:ext>
                </a:extLst>
              </p:cNvPr>
              <p:cNvSpPr/>
              <p:nvPr/>
            </p:nvSpPr>
            <p:spPr bwMode="auto">
              <a:xfrm flipH="1">
                <a:off x="7732579" y="4813262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DAF2E2F-8072-4AC5-959C-686F981260D4}"/>
                  </a:ext>
                </a:extLst>
              </p:cNvPr>
              <p:cNvSpPr/>
              <p:nvPr/>
            </p:nvSpPr>
            <p:spPr bwMode="auto">
              <a:xfrm flipH="1">
                <a:off x="7740126" y="444549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CB85E42-7595-4DF2-AF73-1BABDC9482C7}"/>
                  </a:ext>
                </a:extLst>
              </p:cNvPr>
              <p:cNvSpPr/>
              <p:nvPr/>
            </p:nvSpPr>
            <p:spPr bwMode="auto">
              <a:xfrm flipH="1">
                <a:off x="7509856" y="4913886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9103B72-DBB0-4012-9159-4B73FFCBE64D}"/>
                  </a:ext>
                </a:extLst>
              </p:cNvPr>
              <p:cNvSpPr/>
              <p:nvPr/>
            </p:nvSpPr>
            <p:spPr bwMode="auto">
              <a:xfrm flipH="1">
                <a:off x="7790584" y="517531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88B976D-39F8-41B7-8C3A-855AAEA5EA1D}"/>
                  </a:ext>
                </a:extLst>
              </p:cNvPr>
              <p:cNvSpPr/>
              <p:nvPr/>
            </p:nvSpPr>
            <p:spPr bwMode="auto">
              <a:xfrm flipH="1">
                <a:off x="8025847" y="50792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60EB79-AD4D-4BEB-BE94-42100696B68A}"/>
                  </a:ext>
                </a:extLst>
              </p:cNvPr>
              <p:cNvSpPr/>
              <p:nvPr/>
            </p:nvSpPr>
            <p:spPr bwMode="auto">
              <a:xfrm flipH="1">
                <a:off x="7778696" y="554312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AB6FF1-B48D-4969-80F9-4B1ACC99D49C}"/>
                  </a:ext>
                </a:extLst>
              </p:cNvPr>
              <p:cNvSpPr/>
              <p:nvPr/>
            </p:nvSpPr>
            <p:spPr bwMode="auto">
              <a:xfrm flipH="1">
                <a:off x="8259622" y="5321423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CE42A0C-ED93-4FFD-97D7-EFF93953A71F}"/>
                  </a:ext>
                </a:extLst>
              </p:cNvPr>
              <p:cNvSpPr/>
              <p:nvPr/>
            </p:nvSpPr>
            <p:spPr bwMode="auto">
              <a:xfrm flipH="1">
                <a:off x="8002428" y="542587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D75D15-2B7A-49EF-9110-A3D52563E3E2}"/>
                  </a:ext>
                </a:extLst>
              </p:cNvPr>
              <p:cNvSpPr/>
              <p:nvPr/>
            </p:nvSpPr>
            <p:spPr bwMode="auto">
              <a:xfrm flipH="1">
                <a:off x="8263008" y="5676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AAB0811-5595-4E3B-A686-F7C16CB5B87A}"/>
                  </a:ext>
                </a:extLst>
              </p:cNvPr>
              <p:cNvSpPr/>
              <p:nvPr/>
            </p:nvSpPr>
            <p:spPr bwMode="auto">
              <a:xfrm flipH="1">
                <a:off x="7767094" y="5902426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C7F0766-84AE-44F4-8322-0249D13BA4BA}"/>
                  </a:ext>
                </a:extLst>
              </p:cNvPr>
              <p:cNvSpPr/>
              <p:nvPr/>
            </p:nvSpPr>
            <p:spPr bwMode="auto">
              <a:xfrm flipH="1">
                <a:off x="8026632" y="5790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98BE6BA-5BA0-4AED-A6C3-178ADC94533E}"/>
                  </a:ext>
                </a:extLst>
              </p:cNvPr>
              <p:cNvSpPr/>
              <p:nvPr/>
            </p:nvSpPr>
            <p:spPr bwMode="auto">
              <a:xfrm flipH="1">
                <a:off x="8262167" y="496240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8330E11-F213-4A8E-9D58-4E10A86EC798}"/>
                  </a:ext>
                </a:extLst>
              </p:cNvPr>
              <p:cNvSpPr/>
              <p:nvPr/>
            </p:nvSpPr>
            <p:spPr bwMode="auto">
              <a:xfrm flipH="1">
                <a:off x="8523088" y="52159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FC204B4-2394-4C8A-A08E-42FE29EE23DA}"/>
                  </a:ext>
                </a:extLst>
              </p:cNvPr>
              <p:cNvSpPr/>
              <p:nvPr/>
            </p:nvSpPr>
            <p:spPr bwMode="auto">
              <a:xfrm flipH="1">
                <a:off x="8776561" y="546647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C93312D-5D50-479A-9D84-7CD76B85984D}"/>
                  </a:ext>
                </a:extLst>
              </p:cNvPr>
              <p:cNvSpPr/>
              <p:nvPr/>
            </p:nvSpPr>
            <p:spPr bwMode="auto">
              <a:xfrm flipH="1">
                <a:off x="8520204" y="558111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28A3D7-FFFE-4C81-9EA2-65207FF4940D}"/>
                  </a:ext>
                </a:extLst>
              </p:cNvPr>
              <p:cNvSpPr/>
              <p:nvPr/>
            </p:nvSpPr>
            <p:spPr bwMode="auto">
              <a:xfrm>
                <a:off x="6783929" y="4348924"/>
                <a:ext cx="1102049" cy="1080789"/>
              </a:xfrm>
              <a:prstGeom prst="ellipse">
                <a:avLst/>
              </a:prstGeom>
              <a:solidFill>
                <a:srgbClr val="00B8FF">
                  <a:alpha val="17000"/>
                </a:srgb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384" name="TextBox 16383">
                <a:extLst>
                  <a:ext uri="{FF2B5EF4-FFF2-40B4-BE49-F238E27FC236}">
                    <a16:creationId xmlns:a16="http://schemas.microsoft.com/office/drawing/2014/main" id="{627B204B-77D1-41B5-985A-75199FE8031D}"/>
                  </a:ext>
                </a:extLst>
              </p:cNvPr>
              <p:cNvSpPr txBox="1"/>
              <p:nvPr/>
            </p:nvSpPr>
            <p:spPr>
              <a:xfrm>
                <a:off x="7253639" y="4789939"/>
                <a:ext cx="18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y</a:t>
                </a:r>
              </a:p>
            </p:txBody>
          </p:sp>
          <p:sp>
            <p:nvSpPr>
              <p:cNvPr id="16385" name="Oval 16384">
                <a:extLst>
                  <a:ext uri="{FF2B5EF4-FFF2-40B4-BE49-F238E27FC236}">
                    <a16:creationId xmlns:a16="http://schemas.microsoft.com/office/drawing/2014/main" id="{4350F241-7329-4942-9DA2-C79B92777AF0}"/>
                  </a:ext>
                </a:extLst>
              </p:cNvPr>
              <p:cNvSpPr/>
              <p:nvPr/>
            </p:nvSpPr>
            <p:spPr bwMode="auto">
              <a:xfrm flipH="1" flipV="1">
                <a:off x="7275779" y="4845994"/>
                <a:ext cx="60340" cy="6779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6388" name="Straight Arrow Connector 16387">
                <a:extLst>
                  <a:ext uri="{FF2B5EF4-FFF2-40B4-BE49-F238E27FC236}">
                    <a16:creationId xmlns:a16="http://schemas.microsoft.com/office/drawing/2014/main" id="{B5A797FF-2A56-4C41-9DE2-8633CFAAC4F0}"/>
                  </a:ext>
                </a:extLst>
              </p:cNvPr>
              <p:cNvCxnSpPr>
                <a:cxnSpLocks/>
                <a:stCxn id="16385" idx="3"/>
              </p:cNvCxnSpPr>
              <p:nvPr/>
            </p:nvCxnSpPr>
            <p:spPr bwMode="auto">
              <a:xfrm flipV="1">
                <a:off x="7327283" y="4595589"/>
                <a:ext cx="474497" cy="260333"/>
              </a:xfrm>
              <a:prstGeom prst="straightConnector1">
                <a:avLst/>
              </a:prstGeom>
              <a:solidFill>
                <a:srgbClr val="00B8FF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70FC8-2CE9-4621-BACD-16EE5C6F259C}"/>
                </a:ext>
              </a:extLst>
            </p:cNvPr>
            <p:cNvCxnSpPr/>
            <p:nvPr/>
          </p:nvCxnSpPr>
          <p:spPr bwMode="auto">
            <a:xfrm>
              <a:off x="-2962710" y="3870831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57DED9C-8C6F-47B7-90C8-4628D984FF69}"/>
                </a:ext>
              </a:extLst>
            </p:cNvPr>
            <p:cNvCxnSpPr/>
            <p:nvPr/>
          </p:nvCxnSpPr>
          <p:spPr bwMode="auto">
            <a:xfrm>
              <a:off x="-2689437" y="3741496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87E46B5-2983-43C3-A054-177B735EA6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973392" y="3758782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7100CC1-6F2C-4916-8F1E-2466FC79FC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676100" y="4057535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387" name="Straight Connector 16386">
            <a:extLst>
              <a:ext uri="{FF2B5EF4-FFF2-40B4-BE49-F238E27FC236}">
                <a16:creationId xmlns:a16="http://schemas.microsoft.com/office/drawing/2014/main" id="{B701D892-54E4-4496-A33C-589BF4CA107C}"/>
              </a:ext>
            </a:extLst>
          </p:cNvPr>
          <p:cNvCxnSpPr>
            <a:cxnSpLocks/>
          </p:cNvCxnSpPr>
          <p:nvPr/>
        </p:nvCxnSpPr>
        <p:spPr bwMode="auto">
          <a:xfrm>
            <a:off x="8558299" y="3297859"/>
            <a:ext cx="6978" cy="277734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622CB4C4-7D63-4710-BD19-BCE26AA34776}"/>
              </a:ext>
            </a:extLst>
          </p:cNvPr>
          <p:cNvSpPr/>
          <p:nvPr/>
        </p:nvSpPr>
        <p:spPr bwMode="auto">
          <a:xfrm flipH="1">
            <a:off x="8519222" y="5218661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1C0589-67C8-4F1B-AB65-803FE248C3E1}"/>
              </a:ext>
            </a:extLst>
          </p:cNvPr>
          <p:cNvSpPr/>
          <p:nvPr/>
        </p:nvSpPr>
        <p:spPr bwMode="auto">
          <a:xfrm flipH="1">
            <a:off x="8519222" y="5497558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7E0FB39-FFF9-4ADB-9DA8-9165DAED78D9}"/>
              </a:ext>
            </a:extLst>
          </p:cNvPr>
          <p:cNvSpPr/>
          <p:nvPr/>
        </p:nvSpPr>
        <p:spPr bwMode="auto">
          <a:xfrm flipH="1">
            <a:off x="8519222" y="4642597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BD26633-018C-45A7-AE09-BD166A1895E7}"/>
              </a:ext>
            </a:extLst>
          </p:cNvPr>
          <p:cNvSpPr/>
          <p:nvPr/>
        </p:nvSpPr>
        <p:spPr bwMode="auto">
          <a:xfrm flipH="1">
            <a:off x="8519222" y="4921494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F8FA31B-B2C0-452D-833C-40A017936AFD}"/>
              </a:ext>
            </a:extLst>
          </p:cNvPr>
          <p:cNvSpPr/>
          <p:nvPr/>
        </p:nvSpPr>
        <p:spPr bwMode="auto">
          <a:xfrm flipH="1">
            <a:off x="8512843" y="4127419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02B5C05-9D4B-41BA-B850-0ABE237DB490}"/>
              </a:ext>
            </a:extLst>
          </p:cNvPr>
          <p:cNvSpPr/>
          <p:nvPr/>
        </p:nvSpPr>
        <p:spPr bwMode="auto">
          <a:xfrm flipH="1">
            <a:off x="8512843" y="4406316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4662455-89F0-4659-B89B-99748D1EE7C1}"/>
              </a:ext>
            </a:extLst>
          </p:cNvPr>
          <p:cNvSpPr/>
          <p:nvPr/>
        </p:nvSpPr>
        <p:spPr bwMode="auto">
          <a:xfrm flipH="1">
            <a:off x="8512843" y="3551355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231D9C7-B405-4E19-830A-A48A1F8DA06C}"/>
              </a:ext>
            </a:extLst>
          </p:cNvPr>
          <p:cNvSpPr/>
          <p:nvPr/>
        </p:nvSpPr>
        <p:spPr bwMode="auto">
          <a:xfrm flipH="1">
            <a:off x="8512843" y="3830252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7335CB3-B31C-4FF9-A7BE-6F1470E3AC20}"/>
              </a:ext>
            </a:extLst>
          </p:cNvPr>
          <p:cNvSpPr/>
          <p:nvPr/>
        </p:nvSpPr>
        <p:spPr bwMode="auto">
          <a:xfrm flipH="1" flipV="1">
            <a:off x="8532041" y="4286099"/>
            <a:ext cx="66665" cy="7654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EF3740-E0E4-45FE-936C-06BE5F6CB8C4}"/>
              </a:ext>
            </a:extLst>
          </p:cNvPr>
          <p:cNvCxnSpPr>
            <a:cxnSpLocks/>
          </p:cNvCxnSpPr>
          <p:nvPr/>
        </p:nvCxnSpPr>
        <p:spPr bwMode="auto">
          <a:xfrm>
            <a:off x="8230259" y="4172716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25A4746-2845-4F6D-9DE8-F1BE913D3EF0}"/>
              </a:ext>
            </a:extLst>
          </p:cNvPr>
          <p:cNvCxnSpPr>
            <a:cxnSpLocks/>
          </p:cNvCxnSpPr>
          <p:nvPr/>
        </p:nvCxnSpPr>
        <p:spPr bwMode="auto">
          <a:xfrm>
            <a:off x="8230260" y="4464987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394" name="TextBox 16393">
            <a:extLst>
              <a:ext uri="{FF2B5EF4-FFF2-40B4-BE49-F238E27FC236}">
                <a16:creationId xmlns:a16="http://schemas.microsoft.com/office/drawing/2014/main" id="{D59CEA29-A702-437F-ABBF-3C7D586A5BD6}"/>
              </a:ext>
            </a:extLst>
          </p:cNvPr>
          <p:cNvSpPr txBox="1"/>
          <p:nvPr/>
        </p:nvSpPr>
        <p:spPr>
          <a:xfrm>
            <a:off x="7851859" y="4148715"/>
            <a:ext cx="61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log</a:t>
            </a:r>
            <a:r>
              <a:rPr lang="en-US" sz="1200" baseline="-25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C3D0B-7AA3-4D45-9118-C1B5A1634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9792" y="3986443"/>
            <a:ext cx="1369443" cy="6555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2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sz="2800" dirty="0"/>
              <a:t>Limitation of FD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768225"/>
            <a:ext cx="7986365" cy="12312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No attack signal is sent during the observation window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Attack efficiency can be improved by sending attack signal in the observation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7810FC-DA9E-44F1-8117-31767980D987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118634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43DD757-C435-4B0C-8A29-1D54B09A252D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126746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F5AD7-EDC7-4E00-B026-5D3D4E494669}"/>
              </a:ext>
            </a:extLst>
          </p:cNvPr>
          <p:cNvSpPr/>
          <p:nvPr/>
        </p:nvSpPr>
        <p:spPr bwMode="auto">
          <a:xfrm>
            <a:off x="2586096" y="3686586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BF711-09D8-425C-ABF9-38162555EEED}"/>
              </a:ext>
            </a:extLst>
          </p:cNvPr>
          <p:cNvSpPr txBox="1"/>
          <p:nvPr/>
        </p:nvSpPr>
        <p:spPr>
          <a:xfrm>
            <a:off x="8066653" y="3943503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7A12B1-FC3C-4FF1-AA2C-1B51F0FD9397}"/>
              </a:ext>
            </a:extLst>
          </p:cNvPr>
          <p:cNvSpPr txBox="1"/>
          <p:nvPr/>
        </p:nvSpPr>
        <p:spPr>
          <a:xfrm>
            <a:off x="8155160" y="4942080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E697F-D1C5-444C-93D1-3B1A98763423}"/>
              </a:ext>
            </a:extLst>
          </p:cNvPr>
          <p:cNvSpPr/>
          <p:nvPr/>
        </p:nvSpPr>
        <p:spPr bwMode="auto">
          <a:xfrm>
            <a:off x="5154850" y="4697205"/>
            <a:ext cx="1618268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6726DA-537C-4A60-B97E-CFDDD1E4C73F}"/>
              </a:ext>
            </a:extLst>
          </p:cNvPr>
          <p:cNvCxnSpPr/>
          <p:nvPr/>
        </p:nvCxnSpPr>
        <p:spPr bwMode="auto">
          <a:xfrm flipH="1">
            <a:off x="6773118" y="4128169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A9CFA4-458A-4232-82E0-639E676200A8}"/>
              </a:ext>
            </a:extLst>
          </p:cNvPr>
          <p:cNvCxnSpPr/>
          <p:nvPr/>
        </p:nvCxnSpPr>
        <p:spPr bwMode="auto">
          <a:xfrm flipH="1">
            <a:off x="5147665" y="4115911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DF939BD8-77C2-4D1E-9253-8CF8BC9F43FB}"/>
              </a:ext>
            </a:extLst>
          </p:cNvPr>
          <p:cNvSpPr/>
          <p:nvPr/>
        </p:nvSpPr>
        <p:spPr bwMode="auto">
          <a:xfrm rot="16200000">
            <a:off x="3627185" y="4116701"/>
            <a:ext cx="461648" cy="256875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4D9BA7-46F1-43B5-8DB7-3E02F3C3EB23}"/>
              </a:ext>
            </a:extLst>
          </p:cNvPr>
          <p:cNvSpPr txBox="1"/>
          <p:nvPr/>
        </p:nvSpPr>
        <p:spPr>
          <a:xfrm>
            <a:off x="2480869" y="5559623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attack signal sent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0BFEC-45E9-423C-A600-7AA605F6AA45}"/>
              </a:ext>
            </a:extLst>
          </p:cNvPr>
          <p:cNvSpPr txBox="1"/>
          <p:nvPr/>
        </p:nvSpPr>
        <p:spPr>
          <a:xfrm>
            <a:off x="332871" y="3605823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4E3825-A3F0-496B-A551-69D0AC00C4D9}"/>
              </a:ext>
            </a:extLst>
          </p:cNvPr>
          <p:cNvSpPr txBox="1"/>
          <p:nvPr/>
        </p:nvSpPr>
        <p:spPr>
          <a:xfrm>
            <a:off x="386518" y="4665081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</p:spTree>
    <p:extLst>
      <p:ext uri="{BB962C8B-B14F-4D97-AF65-F5344CB8AC3E}">
        <p14:creationId xmlns:p14="http://schemas.microsoft.com/office/powerpoint/2010/main" val="7660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3242304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608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Attacker receives one signal sample and sends out one attack sample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B2FDC-FDE3-46DB-BB4A-6F1D560C4AC2}"/>
              </a:ext>
            </a:extLst>
          </p:cNvPr>
          <p:cNvSpPr/>
          <p:nvPr/>
        </p:nvSpPr>
        <p:spPr bwMode="auto">
          <a:xfrm>
            <a:off x="3779912" y="4599157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9AB89-FD2D-4813-BB87-2455D44753D2}"/>
              </a:ext>
            </a:extLst>
          </p:cNvPr>
          <p:cNvCxnSpPr/>
          <p:nvPr/>
        </p:nvCxnSpPr>
        <p:spPr bwMode="auto">
          <a:xfrm>
            <a:off x="3923928" y="4743173"/>
            <a:ext cx="144016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4BB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EF654E-83C8-4266-8C9E-B7A903066676}"/>
              </a:ext>
            </a:extLst>
          </p:cNvPr>
          <p:cNvSpPr txBox="1"/>
          <p:nvPr/>
        </p:nvSpPr>
        <p:spPr>
          <a:xfrm>
            <a:off x="3941826" y="5601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Relay on a different band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EC087CC-8028-41C7-AB13-C12F1A5F39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358499" y="5099899"/>
            <a:ext cx="714243" cy="28882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92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Exploiting Correlation in Sounding Signal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8048947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Wiener filter predicts the future signal by exploiting the correlation between the signal previously received and the future signal unreceived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18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8F16-0F85-436D-9996-EB77236D9B0D}"/>
              </a:ext>
            </a:extLst>
          </p:cNvPr>
          <p:cNvSpPr/>
          <p:nvPr/>
        </p:nvSpPr>
        <p:spPr bwMode="auto">
          <a:xfrm>
            <a:off x="1033710" y="4701473"/>
            <a:ext cx="3456383" cy="5014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Received signal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D63B8-226C-4247-B749-E4F472608BD8}"/>
              </a:ext>
            </a:extLst>
          </p:cNvPr>
          <p:cNvSpPr/>
          <p:nvPr/>
        </p:nvSpPr>
        <p:spPr bwMode="auto">
          <a:xfrm>
            <a:off x="4519798" y="4701475"/>
            <a:ext cx="720080" cy="501463"/>
          </a:xfrm>
          <a:prstGeom prst="rect">
            <a:avLst/>
          </a:prstGeom>
          <a:pattFill prst="pct5">
            <a:fgClr>
              <a:srgbClr val="00B8FF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EF48B-35C1-4E69-9645-DCFCFAF3F1F9}"/>
              </a:ext>
            </a:extLst>
          </p:cNvPr>
          <p:cNvSpPr/>
          <p:nvPr/>
        </p:nvSpPr>
        <p:spPr bwMode="auto">
          <a:xfrm>
            <a:off x="5269582" y="4701473"/>
            <a:ext cx="2974826" cy="5014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Future signal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E7DE107-1C52-4000-8452-4C8D72399FB1}"/>
              </a:ext>
            </a:extLst>
          </p:cNvPr>
          <p:cNvSpPr/>
          <p:nvPr/>
        </p:nvSpPr>
        <p:spPr bwMode="auto">
          <a:xfrm rot="16200000">
            <a:off x="4562965" y="2842380"/>
            <a:ext cx="605914" cy="2907375"/>
          </a:xfrm>
          <a:prstGeom prst="curved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E4EB-0261-4E4E-AAAD-7A1A92FE1BF3}"/>
              </a:ext>
            </a:extLst>
          </p:cNvPr>
          <p:cNvSpPr txBox="1"/>
          <p:nvPr/>
        </p:nvSpPr>
        <p:spPr>
          <a:xfrm>
            <a:off x="4157894" y="362148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Correlation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7FF18-DDA0-493C-BAC5-E848DFE2AE76}"/>
              </a:ext>
            </a:extLst>
          </p:cNvPr>
          <p:cNvCxnSpPr/>
          <p:nvPr/>
        </p:nvCxnSpPr>
        <p:spPr bwMode="auto">
          <a:xfrm>
            <a:off x="4519798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B47D69-E22F-46FC-8629-3799E4306FEA}"/>
              </a:ext>
            </a:extLst>
          </p:cNvPr>
          <p:cNvCxnSpPr/>
          <p:nvPr/>
        </p:nvCxnSpPr>
        <p:spPr bwMode="auto">
          <a:xfrm>
            <a:off x="5233900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AE431F-6A1A-4446-B805-059006B0AD2A}"/>
              </a:ext>
            </a:extLst>
          </p:cNvPr>
          <p:cNvCxnSpPr/>
          <p:nvPr/>
        </p:nvCxnSpPr>
        <p:spPr bwMode="auto">
          <a:xfrm>
            <a:off x="4519798" y="5589240"/>
            <a:ext cx="7141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A40882-41D0-4AE7-B3B2-41847CBADA5D}"/>
              </a:ext>
            </a:extLst>
          </p:cNvPr>
          <p:cNvSpPr txBox="1"/>
          <p:nvPr/>
        </p:nvSpPr>
        <p:spPr>
          <a:xfrm>
            <a:off x="3246393" y="5765942"/>
            <a:ext cx="32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3300"/>
                </a:solidFill>
              </a:rPr>
              <a:t>Time advancement of attack signal, e.g., 3, 4, 5 samples</a:t>
            </a:r>
          </a:p>
        </p:txBody>
      </p:sp>
    </p:spTree>
    <p:extLst>
      <p:ext uri="{BB962C8B-B14F-4D97-AF65-F5344CB8AC3E}">
        <p14:creationId xmlns:p14="http://schemas.microsoft.com/office/powerpoint/2010/main" val="198163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Estimator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7770813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predicts the future signal by exploiting the correlation between the signal previously received and the future signal unreceived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is of low complexity, </a:t>
            </a:r>
            <a:r>
              <a:rPr lang="en-US" sz="2200" b="0" i="1" dirty="0"/>
              <a:t>O</a:t>
            </a: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dirty="0"/>
              <a:t>),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19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E32A2-DBA6-4732-9E21-42AC725BBDE8}"/>
              </a:ext>
            </a:extLst>
          </p:cNvPr>
          <p:cNvSpPr/>
          <p:nvPr/>
        </p:nvSpPr>
        <p:spPr bwMode="auto">
          <a:xfrm>
            <a:off x="4645821" y="5589240"/>
            <a:ext cx="2304256" cy="434037"/>
          </a:xfrm>
          <a:prstGeom prst="rect">
            <a:avLst/>
          </a:prstGeom>
          <a:solidFill>
            <a:srgbClr val="40E0A7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9FC3C-0CE5-4B50-974C-B57F10D5AF9B}"/>
              </a:ext>
            </a:extLst>
          </p:cNvPr>
          <p:cNvSpPr/>
          <p:nvPr/>
        </p:nvSpPr>
        <p:spPr bwMode="auto">
          <a:xfrm>
            <a:off x="4645821" y="4653566"/>
            <a:ext cx="2304256" cy="45169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i="1" baseline="-25000" dirty="0"/>
              <a:t>i</a:t>
            </a:r>
            <a:endParaRPr kumimoji="0" lang="en-US" sz="2400" b="0" i="1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98B0D-9CB6-4071-9B79-951947DE4803}"/>
              </a:ext>
            </a:extLst>
          </p:cNvPr>
          <p:cNvSpPr txBox="1"/>
          <p:nvPr/>
        </p:nvSpPr>
        <p:spPr>
          <a:xfrm>
            <a:off x="5474783" y="50129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</a:rPr>
              <a:t>×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19C62-9C0D-4061-9555-2A3A1235E72D}"/>
              </a:ext>
            </a:extLst>
          </p:cNvPr>
          <p:cNvCxnSpPr/>
          <p:nvPr/>
        </p:nvCxnSpPr>
        <p:spPr bwMode="auto">
          <a:xfrm>
            <a:off x="6950077" y="5358407"/>
            <a:ext cx="790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0AE1F-FCE6-48D3-A656-7DA84C593C45}"/>
              </a:ext>
            </a:extLst>
          </p:cNvPr>
          <p:cNvSpPr/>
          <p:nvPr/>
        </p:nvSpPr>
        <p:spPr bwMode="auto">
          <a:xfrm>
            <a:off x="1517322" y="4759701"/>
            <a:ext cx="894438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2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953CD-897A-49B5-A7EB-AA7D5AA23229}"/>
              </a:ext>
            </a:extLst>
          </p:cNvPr>
          <p:cNvSpPr/>
          <p:nvPr/>
        </p:nvSpPr>
        <p:spPr bwMode="auto">
          <a:xfrm>
            <a:off x="1517323" y="4055287"/>
            <a:ext cx="534397" cy="42518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2926-1CDE-4D8D-B751-9A9B49489A01}"/>
              </a:ext>
            </a:extLst>
          </p:cNvPr>
          <p:cNvSpPr/>
          <p:nvPr/>
        </p:nvSpPr>
        <p:spPr bwMode="auto">
          <a:xfrm>
            <a:off x="1517322" y="5847654"/>
            <a:ext cx="2118574" cy="4616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126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395F9-04E5-4808-903B-60409372EDF3}"/>
              </a:ext>
            </a:extLst>
          </p:cNvPr>
          <p:cNvSpPr txBox="1"/>
          <p:nvPr/>
        </p:nvSpPr>
        <p:spPr>
          <a:xfrm>
            <a:off x="2035116" y="5255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/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DC4724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/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86" y="3186709"/>
                <a:ext cx="2242146" cy="502061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/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/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lim>
                          </m:limLow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3139162"/>
                <a:ext cx="4299317" cy="7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EBC37D0-7211-4A76-B47D-680F5CC19429}"/>
              </a:ext>
            </a:extLst>
          </p:cNvPr>
          <p:cNvSpPr txBox="1"/>
          <p:nvPr/>
        </p:nvSpPr>
        <p:spPr>
          <a:xfrm>
            <a:off x="3575295" y="324236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, where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76A5C0B-15D6-4A75-9B3C-550767D4F2DC}"/>
              </a:ext>
            </a:extLst>
          </p:cNvPr>
          <p:cNvSpPr/>
          <p:nvPr/>
        </p:nvSpPr>
        <p:spPr bwMode="auto">
          <a:xfrm>
            <a:off x="1067648" y="4055287"/>
            <a:ext cx="263992" cy="22540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C2DE-7ED8-468B-9B78-1C238B029FC0}"/>
              </a:ext>
            </a:extLst>
          </p:cNvPr>
          <p:cNvSpPr txBox="1"/>
          <p:nvPr/>
        </p:nvSpPr>
        <p:spPr>
          <a:xfrm rot="5400000">
            <a:off x="-294596" y="490676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Bank of filters</a:t>
            </a:r>
          </a:p>
        </p:txBody>
      </p:sp>
    </p:spTree>
    <p:extLst>
      <p:ext uri="{BB962C8B-B14F-4D97-AF65-F5344CB8AC3E}">
        <p14:creationId xmlns:p14="http://schemas.microsoft.com/office/powerpoint/2010/main" val="11655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B8DC5-C2E5-47E2-BC3D-D78B3069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42FB7C-1CEA-42F7-BC76-186698B4DBB1}"/>
              </a:ext>
            </a:extLst>
          </p:cNvPr>
          <p:cNvGraphicFramePr>
            <a:graphicFrameLocks noGrp="1"/>
          </p:cNvGraphicFramePr>
          <p:nvPr/>
        </p:nvGraphicFramePr>
        <p:xfrm>
          <a:off x="723899" y="2420888"/>
          <a:ext cx="7772401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798"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Page/Line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resolution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482">
                <a:tc>
                  <a:txBody>
                    <a:bodyPr/>
                    <a:lstStyle/>
                    <a:p>
                      <a:r>
                        <a:rPr lang="en-US" dirty="0"/>
                        <a:t>3911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11.22.6.4.6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Secure LTF mechanism for TB and NTB ranging needs to be improved. A submission will be provided.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in comment.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FFF881D-E3B1-4709-AC36-D13E141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11az LB249 CID 3911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C2F8ED-FCFC-4794-ACA8-6DD0E68248F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4FC5B4E-8822-4D05-B8A4-C84726516D4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8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received signal can be written 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AFE8C-B27A-476F-9972-ED5DDBFD1DAF}"/>
              </a:ext>
            </a:extLst>
          </p:cNvPr>
          <p:cNvGrpSpPr>
            <a:grpSpLocks noChangeAspect="1"/>
          </p:cNvGrpSpPr>
          <p:nvPr/>
        </p:nvGrpSpPr>
        <p:grpSpPr>
          <a:xfrm>
            <a:off x="3033657" y="2373410"/>
            <a:ext cx="5686119" cy="932957"/>
            <a:chOff x="1943283" y="1995968"/>
            <a:chExt cx="8766168" cy="1380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/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: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blipFill>
                  <a:blip r:embed="rId3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BB1A5A-9F01-4BD1-A4D8-D5C41B796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4409" y="2485181"/>
              <a:ext cx="321038" cy="392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BC135D-5136-462E-8051-F8EE038098FC}"/>
                </a:ext>
              </a:extLst>
            </p:cNvPr>
            <p:cNvSpPr txBox="1"/>
            <p:nvPr/>
          </p:nvSpPr>
          <p:spPr>
            <a:xfrm>
              <a:off x="4773114" y="1995968"/>
              <a:ext cx="5936337" cy="54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Symbols sent sequentially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F71347-B5B6-4071-B10F-D77C5A3BC712}"/>
              </a:ext>
            </a:extLst>
          </p:cNvPr>
          <p:cNvGrpSpPr/>
          <p:nvPr/>
        </p:nvGrpSpPr>
        <p:grpSpPr>
          <a:xfrm>
            <a:off x="2933229" y="4386688"/>
            <a:ext cx="4227941" cy="2091296"/>
            <a:chOff x="1981703" y="2923810"/>
            <a:chExt cx="4227941" cy="2091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/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2BA8B3D-A036-4B79-8251-FD1E0308BF30}"/>
                </a:ext>
              </a:extLst>
            </p:cNvPr>
            <p:cNvSpPr/>
            <p:nvPr/>
          </p:nvSpPr>
          <p:spPr bwMode="auto">
            <a:xfrm rot="5400000">
              <a:off x="3359919" y="3825466"/>
              <a:ext cx="230214" cy="861543"/>
            </a:xfrm>
            <a:prstGeom prst="rightBrac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buClrTx/>
                <a:buSzTx/>
              </a:pP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E03B81-5385-40CC-B475-AE57A0DA76C4}"/>
                </a:ext>
              </a:extLst>
            </p:cNvPr>
            <p:cNvSpPr txBox="1"/>
            <p:nvPr/>
          </p:nvSpPr>
          <p:spPr>
            <a:xfrm>
              <a:off x="1981703" y="4368775"/>
              <a:ext cx="2424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Time-domain signal vector for the 1</a:t>
              </a:r>
              <a:r>
                <a:rPr lang="en-US" sz="1800" baseline="30000" dirty="0">
                  <a:solidFill>
                    <a:srgbClr val="0070C0"/>
                  </a:solidFill>
                </a:rPr>
                <a:t>st</a:t>
              </a:r>
              <a:r>
                <a:rPr lang="en-US" sz="1800" dirty="0">
                  <a:solidFill>
                    <a:srgbClr val="0070C0"/>
                  </a:solidFill>
                </a:rPr>
                <a:t> pulse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20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C171E-243C-459A-A9CE-A2572E7BF205}"/>
              </a:ext>
            </a:extLst>
          </p:cNvPr>
          <p:cNvSpPr txBox="1"/>
          <p:nvPr/>
        </p:nvSpPr>
        <p:spPr>
          <a:xfrm>
            <a:off x="1187624" y="384228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53676" y="3314387"/>
            <a:ext cx="310212" cy="256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Equations are determined after oversampling</a:t>
            </a:r>
            <a:endParaRPr lang="en-US" sz="1800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Derivation of LMMSE predictor</a:t>
            </a:r>
            <a:endParaRPr lang="en-US" altLang="en-US" kern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D14143-0620-4323-A957-BC544B4CEF69}"/>
              </a:ext>
            </a:extLst>
          </p:cNvPr>
          <p:cNvSpPr txBox="1"/>
          <p:nvPr/>
        </p:nvSpPr>
        <p:spPr>
          <a:xfrm>
            <a:off x="5482558" y="5829082"/>
            <a:ext cx="242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Time-domain signal vector for the last pulse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70867911-61DF-406E-9666-B641F9D82A28}"/>
              </a:ext>
            </a:extLst>
          </p:cNvPr>
          <p:cNvSpPr/>
          <p:nvPr/>
        </p:nvSpPr>
        <p:spPr bwMode="auto">
          <a:xfrm rot="5400000">
            <a:off x="6235539" y="5289222"/>
            <a:ext cx="230214" cy="861543"/>
          </a:xfrm>
          <a:prstGeom prst="righ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signal under prediction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/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blipFill>
                <a:blip r:embed="rId3"/>
                <a:stretch>
                  <a:fillRect l="-4905" t="-22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21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4" y="3197145"/>
            <a:ext cx="216024" cy="3734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 row of </a:t>
            </a:r>
            <a:r>
              <a:rPr lang="en-US" sz="1800" b="1" i="1" dirty="0">
                <a:solidFill>
                  <a:srgbClr val="0070C0"/>
                </a:solidFill>
              </a:rPr>
              <a:t>H </a:t>
            </a:r>
            <a:r>
              <a:rPr lang="en-US" sz="1800" dirty="0">
                <a:solidFill>
                  <a:srgbClr val="0070C0"/>
                </a:solidFill>
              </a:rPr>
              <a:t>corresponding to the predicted signal </a:t>
            </a:r>
            <a:r>
              <a:rPr lang="en-US" sz="1800" i="1" dirty="0">
                <a:solidFill>
                  <a:srgbClr val="0070C0"/>
                </a:solidFill>
              </a:rPr>
              <a:t>t</a:t>
            </a:r>
            <a:endParaRPr lang="en-US" sz="1800" i="1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The Signal under Prediction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5184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</p:spPr>
            <p:txBody>
              <a:bodyPr/>
              <a:lstStyle/>
              <a:p>
                <a:pPr marL="0" indent="0"/>
                <a:endParaRPr lang="en-US" sz="1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Linear MMSE solution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b="0" dirty="0"/>
                  <a:t> is given by</a:t>
                </a:r>
              </a:p>
              <a:p>
                <a:pPr marL="0" indent="0"/>
                <a:endParaRPr lang="en-US" sz="24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/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blipFill>
                <a:blip r:embed="rId4"/>
                <a:stretch>
                  <a:fillRect l="-3559" r="-142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22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/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589EEB-247E-44B5-A084-81247EC87EF0}"/>
              </a:ext>
            </a:extLst>
          </p:cNvPr>
          <p:cNvSpPr txBox="1"/>
          <p:nvPr/>
        </p:nvSpPr>
        <p:spPr>
          <a:xfrm>
            <a:off x="1132313" y="3573016"/>
            <a:ext cx="944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where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1A2D676D-0C75-4D02-8B80-B4E79B6FBC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/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blipFill>
                <a:blip r:embed="rId6"/>
                <a:stretch>
                  <a:fillRect t="-19403" r="-2505" b="-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/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: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 :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Representation of OFDM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signal can be viewed as a sequence of correlated, Gaussian distributed pulses sent in time, whose pulse shape is determined by frequency domain window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A1A8C-0715-439A-9E7C-540BCEEAEC74}"/>
              </a:ext>
            </a:extLst>
          </p:cNvPr>
          <p:cNvCxnSpPr/>
          <p:nvPr/>
        </p:nvCxnSpPr>
        <p:spPr bwMode="auto">
          <a:xfrm>
            <a:off x="921658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C657871-688C-4ADE-8773-B30728A4C48B}"/>
              </a:ext>
            </a:extLst>
          </p:cNvPr>
          <p:cNvSpPr/>
          <p:nvPr/>
        </p:nvSpPr>
        <p:spPr bwMode="auto">
          <a:xfrm>
            <a:off x="4098403" y="4293096"/>
            <a:ext cx="864097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IFFT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27B66F-9370-44B4-9293-F88CF8ECF22B}"/>
              </a:ext>
            </a:extLst>
          </p:cNvPr>
          <p:cNvCxnSpPr/>
          <p:nvPr/>
        </p:nvCxnSpPr>
        <p:spPr bwMode="auto">
          <a:xfrm>
            <a:off x="5310327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201AE7-F2EB-46B9-8EBD-BE7B3C60FD45}"/>
              </a:ext>
            </a:extLst>
          </p:cNvPr>
          <p:cNvCxnSpPr/>
          <p:nvPr/>
        </p:nvCxnSpPr>
        <p:spPr bwMode="auto">
          <a:xfrm flipV="1">
            <a:off x="141360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4271F2F-E24B-44EB-8003-404C666EC873}"/>
              </a:ext>
            </a:extLst>
          </p:cNvPr>
          <p:cNvCxnSpPr/>
          <p:nvPr/>
        </p:nvCxnSpPr>
        <p:spPr bwMode="auto">
          <a:xfrm flipV="1">
            <a:off x="1701634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572E54-DA5A-463E-B44E-298F90ECFE1A}"/>
              </a:ext>
            </a:extLst>
          </p:cNvPr>
          <p:cNvCxnSpPr>
            <a:cxnSpLocks/>
          </p:cNvCxnSpPr>
          <p:nvPr/>
        </p:nvCxnSpPr>
        <p:spPr bwMode="auto">
          <a:xfrm>
            <a:off x="1989666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60E455-AB9C-4224-8701-D11E0339F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376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DD6574-F5DA-4315-9023-CE59946E4B20}"/>
              </a:ext>
            </a:extLst>
          </p:cNvPr>
          <p:cNvCxnSpPr/>
          <p:nvPr/>
        </p:nvCxnSpPr>
        <p:spPr bwMode="auto">
          <a:xfrm flipV="1">
            <a:off x="2277698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3454EA-F563-4178-A52B-9B9E719AE716}"/>
              </a:ext>
            </a:extLst>
          </p:cNvPr>
          <p:cNvCxnSpPr>
            <a:cxnSpLocks/>
          </p:cNvCxnSpPr>
          <p:nvPr/>
        </p:nvCxnSpPr>
        <p:spPr bwMode="auto">
          <a:xfrm>
            <a:off x="2565730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1961F6F-CBBE-49BB-83B9-D5AD73AE56BB}"/>
              </a:ext>
            </a:extLst>
          </p:cNvPr>
          <p:cNvSpPr txBox="1"/>
          <p:nvPr/>
        </p:nvSpPr>
        <p:spPr>
          <a:xfrm>
            <a:off x="3429531" y="45303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EA069-F2FF-4130-8E4A-10B8C67B41DA}"/>
              </a:ext>
            </a:extLst>
          </p:cNvPr>
          <p:cNvSpPr txBox="1"/>
          <p:nvPr/>
        </p:nvSpPr>
        <p:spPr>
          <a:xfrm>
            <a:off x="7902648" y="448792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0BE505-7522-4D17-BA0E-CB0C26C894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4586" y="4487925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4E6D76-D5C9-4961-AD7E-E56708490C3D}"/>
              </a:ext>
            </a:extLst>
          </p:cNvPr>
          <p:cNvCxnSpPr>
            <a:cxnSpLocks/>
          </p:cNvCxnSpPr>
          <p:nvPr/>
        </p:nvCxnSpPr>
        <p:spPr bwMode="auto">
          <a:xfrm>
            <a:off x="6042618" y="4739953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02BBF4-AC3B-460D-95F7-84E64E4135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0650" y="4613939"/>
            <a:ext cx="0" cy="12601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09E07F2-820C-4A56-BF63-2D528FB54D9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4746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D278A9-8830-46D0-8515-54EC5663FDF4}"/>
              </a:ext>
            </a:extLst>
          </p:cNvPr>
          <p:cNvCxnSpPr>
            <a:cxnSpLocks/>
          </p:cNvCxnSpPr>
          <p:nvPr/>
        </p:nvCxnSpPr>
        <p:spPr bwMode="auto">
          <a:xfrm>
            <a:off x="6607115" y="4739953"/>
            <a:ext cx="0" cy="63326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A81DC8-2B8D-4D2C-AE6F-B5B3312E9925}"/>
              </a:ext>
            </a:extLst>
          </p:cNvPr>
          <p:cNvCxnSpPr>
            <a:cxnSpLocks/>
          </p:cNvCxnSpPr>
          <p:nvPr/>
        </p:nvCxnSpPr>
        <p:spPr bwMode="auto">
          <a:xfrm>
            <a:off x="6906714" y="4739953"/>
            <a:ext cx="1814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4544B2F-BAC7-4D1C-8A6B-15554DABA2CA}"/>
              </a:ext>
            </a:extLst>
          </p:cNvPr>
          <p:cNvSpPr txBox="1"/>
          <p:nvPr/>
        </p:nvSpPr>
        <p:spPr>
          <a:xfrm>
            <a:off x="1661315" y="360543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QAM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3E1932-77E8-4D6C-8382-49E4F0588D34}"/>
              </a:ext>
            </a:extLst>
          </p:cNvPr>
          <p:cNvSpPr txBox="1"/>
          <p:nvPr/>
        </p:nvSpPr>
        <p:spPr>
          <a:xfrm>
            <a:off x="6021748" y="357301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Gaussian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FF84-7DFD-47F0-9CC7-4841683E6837}"/>
              </a:ext>
            </a:extLst>
          </p:cNvPr>
          <p:cNvCxnSpPr/>
          <p:nvPr/>
        </p:nvCxnSpPr>
        <p:spPr bwMode="auto">
          <a:xfrm>
            <a:off x="921658" y="6093296"/>
            <a:ext cx="25078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35BCC1E-87F2-4FC4-9D8F-291FA0588164}"/>
              </a:ext>
            </a:extLst>
          </p:cNvPr>
          <p:cNvSpPr txBox="1"/>
          <p:nvPr/>
        </p:nvSpPr>
        <p:spPr>
          <a:xfrm>
            <a:off x="3429531" y="58932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A7E1DB9-A8DE-47DB-B47D-F9A920C2F80F}"/>
              </a:ext>
            </a:extLst>
          </p:cNvPr>
          <p:cNvSpPr/>
          <p:nvPr/>
        </p:nvSpPr>
        <p:spPr bwMode="auto">
          <a:xfrm>
            <a:off x="1259632" y="5589240"/>
            <a:ext cx="1763878" cy="504007"/>
          </a:xfrm>
          <a:prstGeom prst="round2Same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A26647-A32F-4098-A10C-D382CE53335A}"/>
              </a:ext>
            </a:extLst>
          </p:cNvPr>
          <p:cNvCxnSpPr/>
          <p:nvPr/>
        </p:nvCxnSpPr>
        <p:spPr bwMode="auto">
          <a:xfrm>
            <a:off x="5364088" y="6108105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D2C730-AA03-4D36-9FAE-C5B6A314D408}"/>
              </a:ext>
            </a:extLst>
          </p:cNvPr>
          <p:cNvSpPr txBox="1"/>
          <p:nvPr/>
        </p:nvSpPr>
        <p:spPr>
          <a:xfrm>
            <a:off x="7956409" y="58560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90D5F9E-E13C-4B76-882B-8CBF93AEA3EF}"/>
              </a:ext>
            </a:extLst>
          </p:cNvPr>
          <p:cNvSpPr/>
          <p:nvPr/>
        </p:nvSpPr>
        <p:spPr bwMode="auto">
          <a:xfrm>
            <a:off x="5520317" y="5833745"/>
            <a:ext cx="563852" cy="274349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E771E27-C2AC-442B-9A98-0E984873F2AD}"/>
              </a:ext>
            </a:extLst>
          </p:cNvPr>
          <p:cNvSpPr/>
          <p:nvPr/>
        </p:nvSpPr>
        <p:spPr bwMode="auto">
          <a:xfrm rot="10800000">
            <a:off x="5819395" y="6108093"/>
            <a:ext cx="563852" cy="279117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1EC1812-8AE0-4E26-BD33-8CD4D21F96D7}"/>
              </a:ext>
            </a:extLst>
          </p:cNvPr>
          <p:cNvSpPr/>
          <p:nvPr/>
        </p:nvSpPr>
        <p:spPr bwMode="auto">
          <a:xfrm>
            <a:off x="6970852" y="5594313"/>
            <a:ext cx="563852" cy="513776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1442B58-074E-483C-9C74-78FC1265C976}"/>
              </a:ext>
            </a:extLst>
          </p:cNvPr>
          <p:cNvSpPr/>
          <p:nvPr/>
        </p:nvSpPr>
        <p:spPr bwMode="auto">
          <a:xfrm>
            <a:off x="6105861" y="5970921"/>
            <a:ext cx="563852" cy="139644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7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shape determines the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time-domain correlation is determined by the pulse shape (or frequency-domain window) not the modulation, i.e., OFDM or pulse modulation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secure pulse look like?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53467" y="1686868"/>
            <a:ext cx="7770813" cy="1533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Information is confined within the pulse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information is leaked before the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signal for the attack to change after the pulse interval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146A7D-4C4A-4034-96DA-3029E8CE2EDE}"/>
              </a:ext>
            </a:extLst>
          </p:cNvPr>
          <p:cNvCxnSpPr>
            <a:cxnSpLocks/>
          </p:cNvCxnSpPr>
          <p:nvPr/>
        </p:nvCxnSpPr>
        <p:spPr bwMode="auto">
          <a:xfrm>
            <a:off x="1263875" y="5888415"/>
            <a:ext cx="60486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E38E70-3C2D-4030-A26E-2396FE37C97E}"/>
              </a:ext>
            </a:extLst>
          </p:cNvPr>
          <p:cNvSpPr txBox="1"/>
          <p:nvPr/>
        </p:nvSpPr>
        <p:spPr>
          <a:xfrm>
            <a:off x="7240539" y="5688337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806245-FECB-481F-8F83-3AB700EFC67D}"/>
              </a:ext>
            </a:extLst>
          </p:cNvPr>
          <p:cNvSpPr/>
          <p:nvPr/>
        </p:nvSpPr>
        <p:spPr bwMode="auto">
          <a:xfrm flipH="1">
            <a:off x="3831118" y="3804237"/>
            <a:ext cx="1606858" cy="2083459"/>
          </a:xfrm>
          <a:custGeom>
            <a:avLst/>
            <a:gdLst>
              <a:gd name="connsiteX0" fmla="*/ 0 w 2116476"/>
              <a:gd name="connsiteY0" fmla="*/ 2249846 h 2270394"/>
              <a:gd name="connsiteX1" fmla="*/ 554804 w 2116476"/>
              <a:gd name="connsiteY1" fmla="*/ 2219023 h 2270394"/>
              <a:gd name="connsiteX2" fmla="*/ 914400 w 2116476"/>
              <a:gd name="connsiteY2" fmla="*/ 1941621 h 2270394"/>
              <a:gd name="connsiteX3" fmla="*/ 1191802 w 2116476"/>
              <a:gd name="connsiteY3" fmla="*/ 893657 h 2270394"/>
              <a:gd name="connsiteX4" fmla="*/ 1345914 w 2116476"/>
              <a:gd name="connsiteY4" fmla="*/ 61450 h 2270394"/>
              <a:gd name="connsiteX5" fmla="*/ 1428108 w 2116476"/>
              <a:gd name="connsiteY5" fmla="*/ 184740 h 2270394"/>
              <a:gd name="connsiteX6" fmla="*/ 1551398 w 2116476"/>
              <a:gd name="connsiteY6" fmla="*/ 1160785 h 2270394"/>
              <a:gd name="connsiteX7" fmla="*/ 1664413 w 2116476"/>
              <a:gd name="connsiteY7" fmla="*/ 1931347 h 2270394"/>
              <a:gd name="connsiteX8" fmla="*/ 1787703 w 2116476"/>
              <a:gd name="connsiteY8" fmla="*/ 2167653 h 2270394"/>
              <a:gd name="connsiteX9" fmla="*/ 2116476 w 2116476"/>
              <a:gd name="connsiteY9" fmla="*/ 2270394 h 2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6476" h="2270394">
                <a:moveTo>
                  <a:pt x="0" y="2249846"/>
                </a:moveTo>
                <a:lnTo>
                  <a:pt x="554804" y="2219023"/>
                </a:lnTo>
                <a:cubicBezTo>
                  <a:pt x="707204" y="2167652"/>
                  <a:pt x="808234" y="2162515"/>
                  <a:pt x="914400" y="1941621"/>
                </a:cubicBezTo>
                <a:cubicBezTo>
                  <a:pt x="1020566" y="1720727"/>
                  <a:pt x="1119883" y="1207019"/>
                  <a:pt x="1191802" y="893657"/>
                </a:cubicBezTo>
                <a:cubicBezTo>
                  <a:pt x="1263721" y="580295"/>
                  <a:pt x="1306530" y="179603"/>
                  <a:pt x="1345914" y="61450"/>
                </a:cubicBezTo>
                <a:cubicBezTo>
                  <a:pt x="1385298" y="-56703"/>
                  <a:pt x="1393861" y="1517"/>
                  <a:pt x="1428108" y="184740"/>
                </a:cubicBezTo>
                <a:cubicBezTo>
                  <a:pt x="1462355" y="367962"/>
                  <a:pt x="1512014" y="869684"/>
                  <a:pt x="1551398" y="1160785"/>
                </a:cubicBezTo>
                <a:cubicBezTo>
                  <a:pt x="1590782" y="1451886"/>
                  <a:pt x="1625029" y="1763536"/>
                  <a:pt x="1664413" y="1931347"/>
                </a:cubicBezTo>
                <a:cubicBezTo>
                  <a:pt x="1703797" y="2099158"/>
                  <a:pt x="1712359" y="2111145"/>
                  <a:pt x="1787703" y="2167653"/>
                </a:cubicBezTo>
                <a:cubicBezTo>
                  <a:pt x="1863047" y="2224161"/>
                  <a:pt x="1989761" y="2247277"/>
                  <a:pt x="2116476" y="227039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4729A-FD1D-450E-89D0-0AB055243223}"/>
              </a:ext>
            </a:extLst>
          </p:cNvPr>
          <p:cNvSpPr txBox="1"/>
          <p:nvPr/>
        </p:nvSpPr>
        <p:spPr>
          <a:xfrm>
            <a:off x="2606613" y="3068960"/>
            <a:ext cx="203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Phase and amplitude info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83DF79-E66D-40AF-8B40-031EF01C75BB}"/>
              </a:ext>
            </a:extLst>
          </p:cNvPr>
          <p:cNvCxnSpPr>
            <a:cxnSpLocks/>
          </p:cNvCxnSpPr>
          <p:nvPr/>
        </p:nvCxnSpPr>
        <p:spPr bwMode="auto">
          <a:xfrm>
            <a:off x="3448643" y="3671576"/>
            <a:ext cx="846634" cy="494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D887AB-4BC3-40A6-B3BA-CF92331BA42B}"/>
              </a:ext>
            </a:extLst>
          </p:cNvPr>
          <p:cNvCxnSpPr>
            <a:cxnSpLocks/>
          </p:cNvCxnSpPr>
          <p:nvPr/>
        </p:nvCxnSpPr>
        <p:spPr bwMode="auto">
          <a:xfrm>
            <a:off x="2119519" y="5070630"/>
            <a:ext cx="436257" cy="7498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1E4E5D-8800-4852-A705-A511EB4B898B}"/>
              </a:ext>
            </a:extLst>
          </p:cNvPr>
          <p:cNvSpPr txBox="1"/>
          <p:nvPr/>
        </p:nvSpPr>
        <p:spPr>
          <a:xfrm>
            <a:off x="1255907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info about the pulse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FCE9A9-2834-4DA1-ACC3-909330E579E0}"/>
              </a:ext>
            </a:extLst>
          </p:cNvPr>
          <p:cNvCxnSpPr/>
          <p:nvPr/>
        </p:nvCxnSpPr>
        <p:spPr bwMode="auto">
          <a:xfrm>
            <a:off x="3831118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B939B3-D232-4476-8B5C-9450501A10E3}"/>
              </a:ext>
            </a:extLst>
          </p:cNvPr>
          <p:cNvCxnSpPr/>
          <p:nvPr/>
        </p:nvCxnSpPr>
        <p:spPr bwMode="auto">
          <a:xfrm>
            <a:off x="5427806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1DA7C5-18D0-4D65-A62F-95D91D7F97E1}"/>
              </a:ext>
            </a:extLst>
          </p:cNvPr>
          <p:cNvCxnSpPr>
            <a:cxnSpLocks/>
          </p:cNvCxnSpPr>
          <p:nvPr/>
        </p:nvCxnSpPr>
        <p:spPr bwMode="auto">
          <a:xfrm>
            <a:off x="3831118" y="6088447"/>
            <a:ext cx="160685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3DA5A5-CD2A-4B6D-842A-973AE81B11F7}"/>
              </a:ext>
            </a:extLst>
          </p:cNvPr>
          <p:cNvSpPr txBox="1"/>
          <p:nvPr/>
        </p:nvSpPr>
        <p:spPr>
          <a:xfrm>
            <a:off x="4059710" y="6119202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Pulse width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7D6AE-A2F1-49AE-9E2C-5D710D43B9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192" y="5070630"/>
            <a:ext cx="391923" cy="758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45AEF0-6888-461A-8E02-F60DE665CF83}"/>
              </a:ext>
            </a:extLst>
          </p:cNvPr>
          <p:cNvSpPr txBox="1"/>
          <p:nvPr/>
        </p:nvSpPr>
        <p:spPr>
          <a:xfrm>
            <a:off x="5828503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signal to change</a:t>
            </a:r>
          </a:p>
        </p:txBody>
      </p:sp>
    </p:spTree>
    <p:extLst>
      <p:ext uri="{BB962C8B-B14F-4D97-AF65-F5344CB8AC3E}">
        <p14:creationId xmlns:p14="http://schemas.microsoft.com/office/powerpoint/2010/main" val="232769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Meeting Spectrum Requirement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96913" y="1827217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Zero power at DC subcarrier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47B1C9-DA26-4612-8D38-019AC651659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656" y="4795472"/>
            <a:ext cx="5945609" cy="1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ED9B529-07DD-4D6F-882D-B5F6BA7FDDED}"/>
              </a:ext>
            </a:extLst>
          </p:cNvPr>
          <p:cNvSpPr/>
          <p:nvPr/>
        </p:nvSpPr>
        <p:spPr bwMode="auto">
          <a:xfrm rot="16200000">
            <a:off x="2836956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D9FB9BC1-CD87-4CE0-886F-1B1F664E6381}"/>
              </a:ext>
            </a:extLst>
          </p:cNvPr>
          <p:cNvSpPr/>
          <p:nvPr/>
        </p:nvSpPr>
        <p:spPr bwMode="auto">
          <a:xfrm rot="16200000">
            <a:off x="5288027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61DA3-C75D-4964-9CED-834225EF1ABD}"/>
              </a:ext>
            </a:extLst>
          </p:cNvPr>
          <p:cNvSpPr txBox="1"/>
          <p:nvPr/>
        </p:nvSpPr>
        <p:spPr>
          <a:xfrm>
            <a:off x="7435895" y="45646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87D94-88A7-4966-A8B3-8430F1D224DF}"/>
              </a:ext>
            </a:extLst>
          </p:cNvPr>
          <p:cNvSpPr txBox="1"/>
          <p:nvPr/>
        </p:nvSpPr>
        <p:spPr>
          <a:xfrm>
            <a:off x="4270264" y="485454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2CE2C6-A82C-449B-83F6-6DA499FE27BC}"/>
              </a:ext>
            </a:extLst>
          </p:cNvPr>
          <p:cNvSpPr/>
          <p:nvPr/>
        </p:nvSpPr>
        <p:spPr bwMode="auto">
          <a:xfrm>
            <a:off x="4495613" y="4757217"/>
            <a:ext cx="45719" cy="68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9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Windows and Pulse Shapes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0470" y="1651759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Rectangular, Raised-Cosine (</a:t>
            </a:r>
            <a:r>
              <a:rPr lang="el-GR" sz="2000" b="0" i="1" kern="0" dirty="0"/>
              <a:t>β</a:t>
            </a:r>
            <a:r>
              <a:rPr lang="en-US" sz="2000" b="0" kern="0" dirty="0"/>
              <a:t>=0.15), and differential Blackman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5E2E8-D63E-4CCB-BF6F-CD81F1E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9"/>
            <a:ext cx="9144000" cy="4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7957AE-DB2F-43D7-ACD9-B0407F0A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" y="3027469"/>
            <a:ext cx="8496944" cy="341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Tail Truncated Pulse (1/2)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7770813" cy="1049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The truncated, differential, Hamming pulse with two opposite Hamming sub-pulses has no DC power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DE5DC-6AC3-4A62-A0C9-FA2664711F48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555776" y="4275389"/>
            <a:ext cx="648072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6B14D-1368-478D-B754-58C74D645427}"/>
              </a:ext>
            </a:extLst>
          </p:cNvPr>
          <p:cNvSpPr txBox="1"/>
          <p:nvPr/>
        </p:nvSpPr>
        <p:spPr>
          <a:xfrm>
            <a:off x="1619672" y="369061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Set the tails to zero for full security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3F73B-A9DF-47BA-ABD7-EB4FBC82E4B3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1763688" y="4275389"/>
            <a:ext cx="792088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512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897" y="610623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Trail Truncated Pulse (2/2)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2A544-2867-4D8C-9AC2-D0F21E4F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3212975"/>
            <a:ext cx="8267087" cy="32624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BE38B-942B-4CFF-89D9-EDFAFA8A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8" y="1636334"/>
            <a:ext cx="8018951" cy="11728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The mask weights consist of purely imaginary numbers. No complex multiplication is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Rx doesn’t have to over-sample the received signal, the degradation due to aliasing is negligible, i.e., -34.1dB,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29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34366C-65A0-433D-8475-49CE7CCA40C7}"/>
              </a:ext>
            </a:extLst>
          </p:cNvPr>
          <p:cNvSpPr txBox="1">
            <a:spLocks/>
          </p:cNvSpPr>
          <p:nvPr/>
        </p:nvSpPr>
        <p:spPr bwMode="auto">
          <a:xfrm>
            <a:off x="987427" y="174871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Recap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Complexity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Limitation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Introduction of time-domain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Summary</a:t>
            </a:r>
          </a:p>
          <a:p>
            <a:endParaRPr lang="en-US" kern="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3798AE7-77A5-4EE9-B443-EE77C00D6E5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9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8951-12FC-4766-8F53-F94025AE0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913" y="1548144"/>
            <a:ext cx="7967663" cy="2543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20 MHz bandwidth, 40 dB SNR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Wiener filters generate each attack signal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4x oversampling, </a:t>
            </a:r>
            <a:r>
              <a:rPr lang="en-US" altLang="en-US" sz="2000" b="0" dirty="0" err="1"/>
              <a:t>i.i.d</a:t>
            </a:r>
            <a:r>
              <a:rPr lang="en-US" altLang="en-US" sz="2000" b="0" dirty="0"/>
              <a:t>.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4kQAM OFDM and BPSK time-domain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FD windows: Rectangular, Raised-Cosine </a:t>
            </a:r>
            <a:r>
              <a:rPr lang="el-GR" altLang="en-US" sz="2000" b="0" i="1" dirty="0"/>
              <a:t>β</a:t>
            </a:r>
            <a:r>
              <a:rPr lang="en-US" altLang="en-US" sz="2000" b="0" dirty="0"/>
              <a:t>=0.15, differential Blackman, truncated differential Hamming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Time advancement: 2, 3, 4 Ts, where Ts = 1 / Bandwidth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56C5A-D502-4AA7-884B-D3F582D2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642412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Simulation Setting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0C91-4F35-4F94-AF26-E8F0321799D7}"/>
              </a:ext>
            </a:extLst>
          </p:cNvPr>
          <p:cNvGrpSpPr/>
          <p:nvPr/>
        </p:nvGrpSpPr>
        <p:grpSpPr>
          <a:xfrm>
            <a:off x="1314202" y="4192093"/>
            <a:ext cx="6385175" cy="2095362"/>
            <a:chOff x="1033710" y="3541994"/>
            <a:chExt cx="7522297" cy="26687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17D1-63C4-4FD4-BD17-04EADC705678}"/>
                </a:ext>
              </a:extLst>
            </p:cNvPr>
            <p:cNvSpPr/>
            <p:nvPr/>
          </p:nvSpPr>
          <p:spPr bwMode="auto">
            <a:xfrm>
              <a:off x="1033710" y="4701473"/>
              <a:ext cx="3456383" cy="50146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dirty="0"/>
                <a:t>Received signal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AEF2B-495F-4C01-A257-51FF8DDE0031}"/>
                </a:ext>
              </a:extLst>
            </p:cNvPr>
            <p:cNvSpPr/>
            <p:nvPr/>
          </p:nvSpPr>
          <p:spPr bwMode="auto">
            <a:xfrm>
              <a:off x="4519798" y="4701475"/>
              <a:ext cx="720080" cy="501463"/>
            </a:xfrm>
            <a:prstGeom prst="rect">
              <a:avLst/>
            </a:prstGeom>
            <a:pattFill prst="pct5">
              <a:fgClr>
                <a:srgbClr val="00B8FF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7CB7A-CE73-4411-8656-F60443025139}"/>
                </a:ext>
              </a:extLst>
            </p:cNvPr>
            <p:cNvSpPr/>
            <p:nvPr/>
          </p:nvSpPr>
          <p:spPr bwMode="auto">
            <a:xfrm>
              <a:off x="5269582" y="4701473"/>
              <a:ext cx="2974826" cy="50146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Future signal</a:t>
              </a: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6EEB8559-6C27-4882-9505-6FFA0E52EA3C}"/>
                </a:ext>
              </a:extLst>
            </p:cNvPr>
            <p:cNvSpPr/>
            <p:nvPr/>
          </p:nvSpPr>
          <p:spPr bwMode="auto">
            <a:xfrm rot="16200000">
              <a:off x="4562965" y="2842380"/>
              <a:ext cx="605914" cy="2907375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020939-81AC-416A-81D6-2A78B5EB1DD7}"/>
                </a:ext>
              </a:extLst>
            </p:cNvPr>
            <p:cNvSpPr txBox="1"/>
            <p:nvPr/>
          </p:nvSpPr>
          <p:spPr>
            <a:xfrm>
              <a:off x="4081609" y="3541994"/>
              <a:ext cx="1590477" cy="50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00"/>
                  </a:solidFill>
                </a:rPr>
                <a:t>Correlation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5CB3D-EBA7-415C-B185-81E9D9A15750}"/>
                </a:ext>
              </a:extLst>
            </p:cNvPr>
            <p:cNvCxnSpPr/>
            <p:nvPr/>
          </p:nvCxnSpPr>
          <p:spPr bwMode="auto">
            <a:xfrm>
              <a:off x="4519798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8EC672-F6EE-4673-9A76-4E4B993BFED5}"/>
                </a:ext>
              </a:extLst>
            </p:cNvPr>
            <p:cNvCxnSpPr/>
            <p:nvPr/>
          </p:nvCxnSpPr>
          <p:spPr bwMode="auto">
            <a:xfrm>
              <a:off x="5233900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F72A61-6F09-4592-9A44-536B73C17F5A}"/>
                </a:ext>
              </a:extLst>
            </p:cNvPr>
            <p:cNvCxnSpPr/>
            <p:nvPr/>
          </p:nvCxnSpPr>
          <p:spPr bwMode="auto">
            <a:xfrm>
              <a:off x="4519798" y="5589240"/>
              <a:ext cx="71410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ADA141-1C79-480B-9D67-E0CB318C0B39}"/>
                </a:ext>
              </a:extLst>
            </p:cNvPr>
            <p:cNvSpPr txBox="1"/>
            <p:nvPr/>
          </p:nvSpPr>
          <p:spPr>
            <a:xfrm>
              <a:off x="1911791" y="5740343"/>
              <a:ext cx="6644216" cy="47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3300"/>
                  </a:solidFill>
                </a:rPr>
                <a:t>Time advancement of attack signal, e.g., 3, 4, 5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41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Time Domain Pulse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2105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127CB3-A484-4295-87C5-14625867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4000" cy="4639075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3628" y="2486905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357818" y="2661489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145E5-E2C6-461B-845F-15544C18149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DE2E0-4D74-441D-9A75-70B87A61F141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7620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973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A09A58-6A59-4902-9C11-A206C02F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331"/>
            <a:ext cx="9144000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Truncated Diff Hamming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36814" y="2577394"/>
            <a:ext cx="262978" cy="395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2051720" y="29191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Approach ideal</a:t>
            </a:r>
          </a:p>
        </p:txBody>
      </p:sp>
    </p:spTree>
    <p:extLst>
      <p:ext uri="{BB962C8B-B14F-4D97-AF65-F5344CB8AC3E}">
        <p14:creationId xmlns:p14="http://schemas.microsoft.com/office/powerpoint/2010/main" val="270472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OFDM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5342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55530-17AA-4434-8FA2-D4E6DF1D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3999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31532" y="2442469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115722" y="2661488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C4BD6-F74A-46DC-930E-A2DD8917ECE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8570-06B1-47EC-A02F-D9C74EF3D65E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41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C057D-C765-4697-8B10-B055D8B4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253"/>
            <a:ext cx="9144000" cy="4437820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Diff Hamming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1977591" y="2564904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902CC1-1444-4656-98CA-1178774B4679}"/>
              </a:ext>
            </a:extLst>
          </p:cNvPr>
          <p:cNvCxnSpPr/>
          <p:nvPr/>
        </p:nvCxnSpPr>
        <p:spPr bwMode="auto">
          <a:xfrm>
            <a:off x="1907704" y="2564904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263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Remarks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Without FD windowing or TD pulse shaping, the residual correlation is above 0.3, whose attack signal quality is better than CP replay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FD windowing or TD pulse shaping is essentially to reduce the attack signal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The FD windowing or TD pulse shaping improves both OFDM and TD pulse signals in similar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Ideal performance can be achieved for time advancement of 4+ (and even 3+) samples with proper TD pulse shaping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15931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98446F-EBD0-4337-9F3D-E1735ABF348C}"/>
              </a:ext>
            </a:extLst>
          </p:cNvPr>
          <p:cNvSpPr/>
          <p:nvPr/>
        </p:nvSpPr>
        <p:spPr bwMode="auto">
          <a:xfrm>
            <a:off x="2195736" y="5076152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Compound Attack to OFDM Signal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1454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Within the observation window of the FD attack, TD attack, e.g., linear MMSE attack can continuously send attack signal such that the attack quality is substantially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61E872-E596-4F73-9445-F4077133FBBB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499248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5D5B8-A444-447E-BAA8-92C789C78277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507360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AE62FB-FE61-4776-A4F2-FB3F851EECDF}"/>
              </a:ext>
            </a:extLst>
          </p:cNvPr>
          <p:cNvSpPr/>
          <p:nvPr/>
        </p:nvSpPr>
        <p:spPr bwMode="auto">
          <a:xfrm>
            <a:off x="2586096" y="4067200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70AC5-3B7E-4EBE-B2A7-44C2BDAA479F}"/>
              </a:ext>
            </a:extLst>
          </p:cNvPr>
          <p:cNvSpPr txBox="1"/>
          <p:nvPr/>
        </p:nvSpPr>
        <p:spPr>
          <a:xfrm>
            <a:off x="8066653" y="4324117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9703-8682-4525-B81A-16C0B82112AE}"/>
              </a:ext>
            </a:extLst>
          </p:cNvPr>
          <p:cNvSpPr txBox="1"/>
          <p:nvPr/>
        </p:nvSpPr>
        <p:spPr>
          <a:xfrm>
            <a:off x="8155160" y="5322694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6E248-2C5E-4892-B085-D621AB23F494}"/>
              </a:ext>
            </a:extLst>
          </p:cNvPr>
          <p:cNvSpPr/>
          <p:nvPr/>
        </p:nvSpPr>
        <p:spPr bwMode="auto">
          <a:xfrm>
            <a:off x="4629416" y="5077819"/>
            <a:ext cx="2143702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E5DD-570E-47D3-97B8-B98390645E90}"/>
              </a:ext>
            </a:extLst>
          </p:cNvPr>
          <p:cNvCxnSpPr/>
          <p:nvPr/>
        </p:nvCxnSpPr>
        <p:spPr bwMode="auto">
          <a:xfrm flipH="1">
            <a:off x="6773118" y="4508783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D60DE-612E-4B1B-A178-D3023BED7426}"/>
              </a:ext>
            </a:extLst>
          </p:cNvPr>
          <p:cNvCxnSpPr/>
          <p:nvPr/>
        </p:nvCxnSpPr>
        <p:spPr bwMode="auto">
          <a:xfrm flipH="1">
            <a:off x="4626296" y="4489626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426634-A90B-4B80-95C2-A99DE164DCBD}"/>
              </a:ext>
            </a:extLst>
          </p:cNvPr>
          <p:cNvSpPr txBox="1"/>
          <p:nvPr/>
        </p:nvSpPr>
        <p:spPr>
          <a:xfrm>
            <a:off x="332871" y="3986437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B6952-3E9D-4DA2-817D-51B7E3CFF978}"/>
              </a:ext>
            </a:extLst>
          </p:cNvPr>
          <p:cNvSpPr txBox="1"/>
          <p:nvPr/>
        </p:nvSpPr>
        <p:spPr>
          <a:xfrm>
            <a:off x="386518" y="5045695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2C3F2-5C5A-4F0B-A431-35A071794ED6}"/>
              </a:ext>
            </a:extLst>
          </p:cNvPr>
          <p:cNvSpPr/>
          <p:nvPr/>
        </p:nvSpPr>
        <p:spPr bwMode="auto">
          <a:xfrm>
            <a:off x="2195736" y="4885634"/>
            <a:ext cx="551022" cy="619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DCC176-A13F-4035-A177-EFC3F6E15ADC}"/>
              </a:ext>
            </a:extLst>
          </p:cNvPr>
          <p:cNvCxnSpPr/>
          <p:nvPr/>
        </p:nvCxnSpPr>
        <p:spPr bwMode="auto">
          <a:xfrm flipH="1">
            <a:off x="2724669" y="4500998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4A4FD9-040F-4F14-87B6-3C837BE02489}"/>
              </a:ext>
            </a:extLst>
          </p:cNvPr>
          <p:cNvSpPr txBox="1"/>
          <p:nvPr/>
        </p:nvSpPr>
        <p:spPr>
          <a:xfrm>
            <a:off x="3207947" y="4661327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TD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63477-B97E-4725-9912-5BCAC5C151D2}"/>
              </a:ext>
            </a:extLst>
          </p:cNvPr>
          <p:cNvSpPr txBox="1"/>
          <p:nvPr/>
        </p:nvSpPr>
        <p:spPr>
          <a:xfrm>
            <a:off x="5337625" y="4661327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FD attack</a:t>
            </a:r>
          </a:p>
        </p:txBody>
      </p:sp>
    </p:spTree>
    <p:extLst>
      <p:ext uri="{BB962C8B-B14F-4D97-AF65-F5344CB8AC3E}">
        <p14:creationId xmlns:p14="http://schemas.microsoft.com/office/powerpoint/2010/main" val="101161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Summary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8D1C5AE-6908-4284-9C7F-97A4AE9D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79005"/>
              </p:ext>
            </p:extLst>
          </p:nvPr>
        </p:nvGraphicFramePr>
        <p:xfrm>
          <a:off x="801581" y="1735861"/>
          <a:ext cx="7767490" cy="367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572">
                  <a:extLst>
                    <a:ext uri="{9D8B030D-6E8A-4147-A177-3AD203B41FA5}">
                      <a16:colId xmlns:a16="http://schemas.microsoft.com/office/drawing/2014/main" val="1149258741"/>
                    </a:ext>
                  </a:extLst>
                </a:gridCol>
                <a:gridCol w="2002508">
                  <a:extLst>
                    <a:ext uri="{9D8B030D-6E8A-4147-A177-3AD203B41FA5}">
                      <a16:colId xmlns:a16="http://schemas.microsoft.com/office/drawing/2014/main" val="174269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55793897"/>
                    </a:ext>
                  </a:extLst>
                </a:gridCol>
                <a:gridCol w="2674194">
                  <a:extLst>
                    <a:ext uri="{9D8B030D-6E8A-4147-A177-3AD203B41FA5}">
                      <a16:colId xmlns:a16="http://schemas.microsoft.com/office/drawing/2014/main" val="2735322572"/>
                    </a:ext>
                  </a:extLst>
                </a:gridCol>
              </a:tblGrid>
              <a:tr h="757035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200"/>
                        </a:spcBef>
                      </a:pPr>
                      <a:r>
                        <a:rPr lang="en-US" sz="28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TD Pulse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04464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Implementation complexity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About the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same</a:t>
                      </a:r>
                      <a:r>
                        <a:rPr lang="en-US" sz="2000" dirty="0"/>
                        <a:t> as 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One 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more</a:t>
                      </a:r>
                      <a:r>
                        <a:rPr lang="en-US" sz="2000" dirty="0"/>
                        <a:t> FFT operation than OFDM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574505"/>
                  </a:ext>
                </a:extLst>
              </a:tr>
              <a:tr h="648072">
                <a:tc rowSpan="3"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FD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49472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TD attack 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20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000" baseline="3000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2000" dirty="0"/>
                        <a:t>Yes*</a:t>
                      </a:r>
                    </a:p>
                    <a:p>
                      <a:pPr algn="ctr"/>
                      <a:r>
                        <a:rPr lang="en-US" sz="2000" baseline="30000" dirty="0"/>
                        <a:t>* Up to 3 or 4 TA samples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91601"/>
                  </a:ext>
                </a:extLst>
              </a:tr>
              <a:tr h="756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rgbClr val="C00000"/>
                          </a:solidFill>
                        </a:rPr>
                        <a:t>Yes*</a:t>
                      </a:r>
                      <a:endParaRPr lang="en-US" sz="2400" b="1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proposals are on the table, OFDM-based [5] and time-domain pulse-based [4], which mainly differ by one FFT in implementation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[1-2], we showed that OFDM-based signal [5] is vulnerable to various frequency-domain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[4], time-domain pulse signal was proposed, which is similar to UWB  and immune to FD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we present a time-domain attack applicable to both TD pulse signal and OFDM signal. In addition, the protection scheme against TD attacks is proposed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D85B83-5191-486F-87CA-5912DC17DEA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38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01" y="592247"/>
            <a:ext cx="7770813" cy="1065213"/>
          </a:xfrm>
        </p:spPr>
        <p:txBody>
          <a:bodyPr/>
          <a:lstStyle/>
          <a:p>
            <a:r>
              <a:rPr lang="en-US" altLang="zh-CN" sz="2800" dirty="0"/>
              <a:t>Face Mask and Face Shield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F0D75B-5772-4E36-8C6B-D0268EEEA235}"/>
              </a:ext>
            </a:extLst>
          </p:cNvPr>
          <p:cNvSpPr/>
          <p:nvPr/>
        </p:nvSpPr>
        <p:spPr bwMode="auto">
          <a:xfrm rot="20270695">
            <a:off x="5563875" y="3907990"/>
            <a:ext cx="1346345" cy="157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EA8D11-9D1E-4AAC-8EC7-6D20EDCE7AA2}"/>
              </a:ext>
            </a:extLst>
          </p:cNvPr>
          <p:cNvSpPr/>
          <p:nvPr/>
        </p:nvSpPr>
        <p:spPr bwMode="auto">
          <a:xfrm>
            <a:off x="117668" y="5582325"/>
            <a:ext cx="3855910" cy="8611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FD attacks</a:t>
            </a:r>
          </a:p>
        </p:txBody>
      </p:sp>
      <p:pic>
        <p:nvPicPr>
          <p:cNvPr id="17424" name="Picture 16" descr="Face Mask Stock Illustrations – 126,269 Face Mask Stock Illustrations,  Vectors &amp; Clipart - Dreamstime">
            <a:extLst>
              <a:ext uri="{FF2B5EF4-FFF2-40B4-BE49-F238E27FC236}">
                <a16:creationId xmlns:a16="http://schemas.microsoft.com/office/drawing/2014/main" id="{604E29BF-82F6-4CA3-8692-D9CDA1BD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89" y="2822661"/>
            <a:ext cx="5159024" cy="34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41FD6D99-F39F-4E0F-98BC-51F1D8179957}"/>
              </a:ext>
            </a:extLst>
          </p:cNvPr>
          <p:cNvSpPr txBox="1">
            <a:spLocks/>
          </p:cNvSpPr>
          <p:nvPr/>
        </p:nvSpPr>
        <p:spPr bwMode="auto">
          <a:xfrm>
            <a:off x="621383" y="1497954"/>
            <a:ext cx="8055073" cy="1354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shield is like the TD pulse shaping to prevent TD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Face mask is like the FFT to prevent FD attacks</a:t>
            </a:r>
          </a:p>
        </p:txBody>
      </p:sp>
    </p:spTree>
    <p:extLst>
      <p:ext uri="{BB962C8B-B14F-4D97-AF65-F5344CB8AC3E}">
        <p14:creationId xmlns:p14="http://schemas.microsoft.com/office/powerpoint/2010/main" val="385758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Conclusions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Time-domain attack is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such as linear MMSE filter is of low implementation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has similar performances in attacking OFDM and TD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Sounding signal without FD windowing or TD pulse shaping is vulnerable to TD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can work together with FD attack to attack OFDM signal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41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 2020</a:t>
            </a:r>
          </a:p>
        </p:txBody>
      </p:sp>
    </p:spTree>
    <p:extLst>
      <p:ext uri="{BB962C8B-B14F-4D97-AF65-F5344CB8AC3E}">
        <p14:creationId xmlns:p14="http://schemas.microsoft.com/office/powerpoint/2010/main" val="4059070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Reference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1FCB040-EA63-4F33-AD31-20E4A5FB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7"/>
            <a:ext cx="7772400" cy="4471391"/>
          </a:xfrm>
        </p:spPr>
        <p:txBody>
          <a:bodyPr/>
          <a:lstStyle/>
          <a:p>
            <a:pPr marL="365760" lvl="4" indent="-457200" algn="just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[1] Q. Li, F. Jiang,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QPSK Sounding Signal,” doc: IEEE 802.11-20-0710r1.</a:t>
            </a:r>
          </a:p>
          <a:p>
            <a:pPr marL="365760" lvl="4" indent="-457200" algn="just">
              <a:defRPr/>
            </a:pPr>
            <a:r>
              <a:rPr lang="en-US" sz="1800" dirty="0"/>
              <a:t>[2]</a:t>
            </a:r>
            <a:r>
              <a:rPr lang="en-GB" altLang="en-US" sz="1800" dirty="0">
                <a:ea typeface="SimSun" panose="02010600030101010101" pitchFamily="2" charset="-122"/>
              </a:rPr>
              <a:t> F. Jiang, Q. Li,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64QAM Sounding Signal,” doc: IEEE 802.11-20-0964r0</a:t>
            </a:r>
            <a:r>
              <a:rPr lang="en-US" sz="1800" dirty="0"/>
              <a:t>.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[3] </a:t>
            </a:r>
            <a:r>
              <a:rPr lang="en-US" sz="1800" dirty="0">
                <a:ea typeface="SimSun" panose="02010600030101010101" pitchFamily="2" charset="-122"/>
              </a:rPr>
              <a:t>A. </a:t>
            </a:r>
            <a:r>
              <a:rPr lang="en-US" sz="1800" dirty="0" err="1">
                <a:ea typeface="SimSun" panose="02010600030101010101" pitchFamily="2" charset="-122"/>
              </a:rPr>
              <a:t>Dabah</a:t>
            </a:r>
            <a:r>
              <a:rPr lang="en-US" sz="1800" dirty="0">
                <a:ea typeface="SimSun" panose="02010600030101010101" pitchFamily="2" charset="-122"/>
              </a:rPr>
              <a:t>, et al., </a:t>
            </a:r>
            <a:r>
              <a:rPr lang="en-GB" altLang="en-US" sz="1800" dirty="0">
                <a:ea typeface="SimSun" panose="02010600030101010101" pitchFamily="2" charset="-122"/>
              </a:rPr>
              <a:t>“</a:t>
            </a:r>
            <a:r>
              <a:rPr lang="en-US" sz="1800" dirty="0">
                <a:ea typeface="SimSun" panose="02010600030101010101" pitchFamily="2" charset="-122"/>
              </a:rPr>
              <a:t>Performance / Complexity Trade-</a:t>
            </a:r>
            <a:r>
              <a:rPr lang="en-US" sz="1800" dirty="0" err="1">
                <a:ea typeface="SimSun" panose="02010600030101010101" pitchFamily="2" charset="-122"/>
              </a:rPr>
              <a:t>os</a:t>
            </a:r>
            <a:r>
              <a:rPr lang="en-US" sz="1800" dirty="0">
                <a:ea typeface="SimSun" panose="02010600030101010101" pitchFamily="2" charset="-122"/>
              </a:rPr>
              <a:t> of the Sphere </a:t>
            </a:r>
            <a:r>
              <a:rPr lang="da-DK" sz="1800" dirty="0">
                <a:ea typeface="SimSun" panose="02010600030101010101" pitchFamily="2" charset="-122"/>
              </a:rPr>
              <a:t>Decoder Algorithm for Massive MIMO Systems,” https://arxiv.org/pdf/2002.09561.pdf.</a:t>
            </a:r>
            <a:endParaRPr lang="en-GB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[4] C. Berger, “</a:t>
            </a:r>
            <a:r>
              <a:rPr lang="en-US" sz="1800" dirty="0"/>
              <a:t>Secure LTF using DFT </a:t>
            </a:r>
            <a:r>
              <a:rPr lang="en-US" sz="1800" dirty="0" err="1"/>
              <a:t>Precdoded</a:t>
            </a:r>
            <a:r>
              <a:rPr lang="en-US" sz="1800" dirty="0"/>
              <a:t> OFDM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802.11-20-1097r1</a:t>
            </a:r>
            <a:r>
              <a:rPr lang="en-US" sz="1800" dirty="0"/>
              <a:t>. </a:t>
            </a: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[5] B. Tian, </a:t>
            </a:r>
            <a:r>
              <a:rPr lang="en-GB" altLang="en-US" sz="1800" i="1" dirty="0">
                <a:ea typeface="SimSun" panose="02010600030101010101" pitchFamily="2" charset="-122"/>
              </a:rPr>
              <a:t>et al.</a:t>
            </a:r>
            <a:r>
              <a:rPr lang="en-GB" altLang="en-US" sz="1800" dirty="0">
                <a:ea typeface="SimSun" panose="02010600030101010101" pitchFamily="2" charset="-122"/>
              </a:rPr>
              <a:t>, “11az </a:t>
            </a:r>
            <a:r>
              <a:rPr lang="en-US" sz="1800" dirty="0"/>
              <a:t>Secure LTF Design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802.11-20-836r0</a:t>
            </a:r>
            <a:r>
              <a:rPr lang="en-US" sz="1800" dirty="0"/>
              <a:t>. 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0" lvl="4" indent="0" eaLnBrk="1" hangingPunct="1">
              <a:buFontTx/>
              <a:buNone/>
              <a:defRPr/>
            </a:pPr>
            <a:endParaRPr lang="en-GB" altLang="en-US" sz="2000" dirty="0">
              <a:ea typeface="SimSun" panose="02010600030101010101" pitchFamily="2" charset="-122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4" y="2492896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Backup</a:t>
            </a:r>
            <a:endParaRPr lang="en-US" altLang="en-US" dirty="0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Oct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9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5445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 with constellation {-3, -1, +1, +3}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samples of 4-PAM in “frequency domain” and are converted to “time domain” by “FFT matrix”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/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05E9B9-709D-46DA-84F2-473DA2C6C7CD}"/>
              </a:ext>
            </a:extLst>
          </p:cNvPr>
          <p:cNvCxnSpPr/>
          <p:nvPr/>
        </p:nvCxnSpPr>
        <p:spPr bwMode="auto">
          <a:xfrm>
            <a:off x="903411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161F18-47D3-434F-A646-E63CD4922935}"/>
              </a:ext>
            </a:extLst>
          </p:cNvPr>
          <p:cNvSpPr/>
          <p:nvPr/>
        </p:nvSpPr>
        <p:spPr bwMode="auto">
          <a:xfrm>
            <a:off x="4080157" y="4999850"/>
            <a:ext cx="662062" cy="12961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1849323-6619-40FC-9D0E-2C1AAC459C1B}"/>
              </a:ext>
            </a:extLst>
          </p:cNvPr>
          <p:cNvCxnSpPr/>
          <p:nvPr/>
        </p:nvCxnSpPr>
        <p:spPr bwMode="auto">
          <a:xfrm>
            <a:off x="5292080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A5D4C1-58C3-4BA1-A0AE-57A108335125}"/>
              </a:ext>
            </a:extLst>
          </p:cNvPr>
          <p:cNvCxnSpPr/>
          <p:nvPr/>
        </p:nvCxnSpPr>
        <p:spPr bwMode="auto">
          <a:xfrm flipV="1">
            <a:off x="1763688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6875F-7F3F-4595-982A-F8F0F247D3C7}"/>
              </a:ext>
            </a:extLst>
          </p:cNvPr>
          <p:cNvCxnSpPr/>
          <p:nvPr/>
        </p:nvCxnSpPr>
        <p:spPr bwMode="auto">
          <a:xfrm flipV="1">
            <a:off x="2529065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3158E4-D35E-4ECC-B27C-BDA2292D33C6}"/>
              </a:ext>
            </a:extLst>
          </p:cNvPr>
          <p:cNvSpPr txBox="1"/>
          <p:nvPr/>
        </p:nvSpPr>
        <p:spPr>
          <a:xfrm>
            <a:off x="3411284" y="5564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3A3AE5-056F-4054-828F-02BAFEA787EB}"/>
              </a:ext>
            </a:extLst>
          </p:cNvPr>
          <p:cNvSpPr txBox="1"/>
          <p:nvPr/>
        </p:nvSpPr>
        <p:spPr>
          <a:xfrm>
            <a:off x="7884401" y="55219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75335FE-6C4D-44F6-B159-DFB2CBD6EB6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0999" y="5039525"/>
            <a:ext cx="0" cy="73441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9BABF3-5025-4FBF-9217-06DCBC354F9B}"/>
              </a:ext>
            </a:extLst>
          </p:cNvPr>
          <p:cNvCxnSpPr>
            <a:cxnSpLocks/>
          </p:cNvCxnSpPr>
          <p:nvPr/>
        </p:nvCxnSpPr>
        <p:spPr bwMode="auto">
          <a:xfrm>
            <a:off x="6804248" y="5773936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830CCB8-B16B-451D-B427-033539E83BE3}"/>
              </a:ext>
            </a:extLst>
          </p:cNvPr>
          <p:cNvSpPr txBox="1"/>
          <p:nvPr/>
        </p:nvSpPr>
        <p:spPr>
          <a:xfrm>
            <a:off x="1643068" y="4639415"/>
            <a:ext cx="93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4-PAM</a:t>
            </a:r>
          </a:p>
        </p:txBody>
      </p:sp>
    </p:spTree>
    <p:extLst>
      <p:ext uri="{BB962C8B-B14F-4D97-AF65-F5344CB8AC3E}">
        <p14:creationId xmlns:p14="http://schemas.microsoft.com/office/powerpoint/2010/main" val="4104085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41874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observing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time-domain sample, the attacker can determine both 4-PAM symbols in “frequency-domain” uniquely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Namely, the 2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 sample is not secure because it is exposed ahead of time and can be determined from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D7493-6021-4E57-982E-085D53A7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6" y="3201933"/>
            <a:ext cx="6263044" cy="3167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F220C-E251-4DC4-9F2E-197F6BFD0A43}"/>
              </a:ext>
            </a:extLst>
          </p:cNvPr>
          <p:cNvSpPr txBox="1"/>
          <p:nvPr/>
        </p:nvSpPr>
        <p:spPr>
          <a:xfrm>
            <a:off x="2213304" y="6041414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(-3,-3)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9661D-5899-442C-BDAE-BBF463D50425}"/>
              </a:ext>
            </a:extLst>
          </p:cNvPr>
          <p:cNvSpPr txBox="1"/>
          <p:nvPr/>
        </p:nvSpPr>
        <p:spPr>
          <a:xfrm>
            <a:off x="6948264" y="3152459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8A76A-83B1-4D6E-B536-557C2FCCE6BF}"/>
              </a:ext>
            </a:extLst>
          </p:cNvPr>
          <p:cNvSpPr txBox="1"/>
          <p:nvPr/>
        </p:nvSpPr>
        <p:spPr>
          <a:xfrm>
            <a:off x="6369259" y="3371343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1CB1E-3B03-40E9-91C0-78CF00CB942B}"/>
              </a:ext>
            </a:extLst>
          </p:cNvPr>
          <p:cNvSpPr txBox="1"/>
          <p:nvPr/>
        </p:nvSpPr>
        <p:spPr>
          <a:xfrm>
            <a:off x="2927895" y="559331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 -1)</a:t>
            </a:r>
          </a:p>
        </p:txBody>
      </p:sp>
    </p:spTree>
    <p:extLst>
      <p:ext uri="{BB962C8B-B14F-4D97-AF65-F5344CB8AC3E}">
        <p14:creationId xmlns:p14="http://schemas.microsoft.com/office/powerpoint/2010/main" val="3760889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Out-of-Band Emission by Pulse Removal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Removing the first and last 4 pulses, i.e., adding 0s to the +/-1 sequence, easily eliminates the out-of-band emission. No TD window is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9B371-7FD3-4801-BC29-901EDF23965D}"/>
              </a:ext>
            </a:extLst>
          </p:cNvPr>
          <p:cNvCxnSpPr>
            <a:cxnSpLocks/>
          </p:cNvCxnSpPr>
          <p:nvPr/>
        </p:nvCxnSpPr>
        <p:spPr bwMode="auto">
          <a:xfrm>
            <a:off x="2028174" y="3822606"/>
            <a:ext cx="48965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826D477-BBCD-4115-B815-B4EAB8B68F36}"/>
              </a:ext>
            </a:extLst>
          </p:cNvPr>
          <p:cNvSpPr/>
          <p:nvPr/>
        </p:nvSpPr>
        <p:spPr bwMode="auto">
          <a:xfrm>
            <a:off x="324825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4B3B1B9-3569-43C7-ABC5-DADC248370C7}"/>
              </a:ext>
            </a:extLst>
          </p:cNvPr>
          <p:cNvSpPr/>
          <p:nvPr/>
        </p:nvSpPr>
        <p:spPr bwMode="auto">
          <a:xfrm>
            <a:off x="343046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50413D8-D28B-430F-B50C-9766682E5DD3}"/>
              </a:ext>
            </a:extLst>
          </p:cNvPr>
          <p:cNvSpPr/>
          <p:nvPr/>
        </p:nvSpPr>
        <p:spPr bwMode="auto">
          <a:xfrm>
            <a:off x="358703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8CDEA65-08B1-4DDA-ACDA-82FB526B0AEA}"/>
              </a:ext>
            </a:extLst>
          </p:cNvPr>
          <p:cNvSpPr/>
          <p:nvPr/>
        </p:nvSpPr>
        <p:spPr bwMode="auto">
          <a:xfrm>
            <a:off x="376924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B63A24-24CD-4EC9-AC65-FA534F47E953}"/>
              </a:ext>
            </a:extLst>
          </p:cNvPr>
          <p:cNvSpPr/>
          <p:nvPr/>
        </p:nvSpPr>
        <p:spPr bwMode="auto">
          <a:xfrm>
            <a:off x="496585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DAF6264-1FEC-4504-B4C9-9C232D18E4ED}"/>
              </a:ext>
            </a:extLst>
          </p:cNvPr>
          <p:cNvSpPr/>
          <p:nvPr/>
        </p:nvSpPr>
        <p:spPr bwMode="auto">
          <a:xfrm>
            <a:off x="514806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F4A5EF2-45C9-486F-B16C-07A3ABC63524}"/>
              </a:ext>
            </a:extLst>
          </p:cNvPr>
          <p:cNvSpPr/>
          <p:nvPr/>
        </p:nvSpPr>
        <p:spPr bwMode="auto">
          <a:xfrm>
            <a:off x="530463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0ED0D9-12CA-4A4E-AC99-93248436B067}"/>
              </a:ext>
            </a:extLst>
          </p:cNvPr>
          <p:cNvSpPr/>
          <p:nvPr/>
        </p:nvSpPr>
        <p:spPr bwMode="auto">
          <a:xfrm>
            <a:off x="548684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F4AE8-51C2-4C95-8188-0500FCBC1D5A}"/>
              </a:ext>
            </a:extLst>
          </p:cNvPr>
          <p:cNvSpPr txBox="1"/>
          <p:nvPr/>
        </p:nvSpPr>
        <p:spPr>
          <a:xfrm>
            <a:off x="4389786" y="31706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ED5E7A-AB87-4191-8ECB-9623B91DD90E}"/>
              </a:ext>
            </a:extLst>
          </p:cNvPr>
          <p:cNvSpPr/>
          <p:nvPr/>
        </p:nvSpPr>
        <p:spPr bwMode="auto">
          <a:xfrm>
            <a:off x="3091687" y="2958348"/>
            <a:ext cx="579579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217A3C7-2260-476F-9152-2553560DAD72}"/>
              </a:ext>
            </a:extLst>
          </p:cNvPr>
          <p:cNvSpPr/>
          <p:nvPr/>
        </p:nvSpPr>
        <p:spPr bwMode="auto">
          <a:xfrm>
            <a:off x="5672703" y="2958431"/>
            <a:ext cx="592000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69F6450-500A-40B1-98E5-356A0A92F24C}"/>
              </a:ext>
            </a:extLst>
          </p:cNvPr>
          <p:cNvSpPr/>
          <p:nvPr/>
        </p:nvSpPr>
        <p:spPr bwMode="auto">
          <a:xfrm flipH="1">
            <a:off x="5903909" y="3008523"/>
            <a:ext cx="360040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74D62B6-0BF8-473C-BCC7-218C96E66BE0}"/>
              </a:ext>
            </a:extLst>
          </p:cNvPr>
          <p:cNvSpPr/>
          <p:nvPr/>
        </p:nvSpPr>
        <p:spPr bwMode="auto">
          <a:xfrm>
            <a:off x="3097027" y="3012779"/>
            <a:ext cx="392025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23141F-5E86-4377-AD3F-25DCDACFA390}"/>
              </a:ext>
            </a:extLst>
          </p:cNvPr>
          <p:cNvCxnSpPr>
            <a:cxnSpLocks/>
          </p:cNvCxnSpPr>
          <p:nvPr/>
        </p:nvCxnSpPr>
        <p:spPr bwMode="auto">
          <a:xfrm>
            <a:off x="2383091" y="3803242"/>
            <a:ext cx="867481" cy="433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69837A-28D2-4C03-AF08-305F098DBB4A}"/>
              </a:ext>
            </a:extLst>
          </p:cNvPr>
          <p:cNvCxnSpPr>
            <a:cxnSpLocks/>
            <a:stCxn id="11" idx="2"/>
            <a:endCxn id="11" idx="0"/>
          </p:cNvCxnSpPr>
          <p:nvPr/>
        </p:nvCxnSpPr>
        <p:spPr bwMode="auto">
          <a:xfrm flipV="1">
            <a:off x="3248253" y="2958431"/>
            <a:ext cx="310270" cy="864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2A9DE1-A38A-45C2-9E9D-B3BF2E2C08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3642" y="3102526"/>
            <a:ext cx="0" cy="60055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C8F048-F658-4AB2-99A5-618434C62ABC}"/>
              </a:ext>
            </a:extLst>
          </p:cNvPr>
          <p:cNvCxnSpPr>
            <a:cxnSpLocks/>
          </p:cNvCxnSpPr>
          <p:nvPr/>
        </p:nvCxnSpPr>
        <p:spPr bwMode="auto">
          <a:xfrm>
            <a:off x="2500129" y="2921790"/>
            <a:ext cx="505791" cy="4644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28414D-8148-4A6F-A71E-AD599803CD14}"/>
              </a:ext>
            </a:extLst>
          </p:cNvPr>
          <p:cNvSpPr txBox="1"/>
          <p:nvPr/>
        </p:nvSpPr>
        <p:spPr>
          <a:xfrm>
            <a:off x="821679" y="264278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Out-</a:t>
            </a:r>
            <a:r>
              <a:rPr lang="en-US" sz="1600" dirty="0" err="1">
                <a:solidFill>
                  <a:schemeClr val="tx1"/>
                </a:solidFill>
              </a:rPr>
              <a:t>ofband</a:t>
            </a:r>
            <a:r>
              <a:rPr lang="en-US" sz="1600" dirty="0">
                <a:solidFill>
                  <a:schemeClr val="tx1"/>
                </a:solidFill>
              </a:rPr>
              <a:t> emission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0D5E92-3E57-4662-85B6-34DB21595E5E}"/>
              </a:ext>
            </a:extLst>
          </p:cNvPr>
          <p:cNvCxnSpPr/>
          <p:nvPr/>
        </p:nvCxnSpPr>
        <p:spPr bwMode="auto">
          <a:xfrm>
            <a:off x="3091687" y="3818024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8DC18E-FDA7-45FC-A78C-D665BE8746D7}"/>
              </a:ext>
            </a:extLst>
          </p:cNvPr>
          <p:cNvCxnSpPr/>
          <p:nvPr/>
        </p:nvCxnSpPr>
        <p:spPr bwMode="auto">
          <a:xfrm>
            <a:off x="6263949" y="3796395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176AF0-DD01-44F9-922E-D719A4EB7BA3}"/>
              </a:ext>
            </a:extLst>
          </p:cNvPr>
          <p:cNvSpPr txBox="1"/>
          <p:nvPr/>
        </p:nvSpPr>
        <p:spPr>
          <a:xfrm>
            <a:off x="7048702" y="3597775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0EB29A-2AC9-4A15-B02E-F39578DB22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1687" y="3962040"/>
            <a:ext cx="3172262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D231B4-1BCD-4B08-8120-B90B68DEFA6E}"/>
              </a:ext>
            </a:extLst>
          </p:cNvPr>
          <p:cNvSpPr txBox="1"/>
          <p:nvPr/>
        </p:nvSpPr>
        <p:spPr>
          <a:xfrm>
            <a:off x="3868792" y="3882534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Symbol duration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A80416-B23A-4DB6-9619-DF604B0E65B4}"/>
              </a:ext>
            </a:extLst>
          </p:cNvPr>
          <p:cNvCxnSpPr>
            <a:cxnSpLocks/>
          </p:cNvCxnSpPr>
          <p:nvPr/>
        </p:nvCxnSpPr>
        <p:spPr bwMode="auto">
          <a:xfrm>
            <a:off x="2271880" y="3395871"/>
            <a:ext cx="362385" cy="3666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D878DD2-EE09-4608-A5C5-CDC8FC8CDE86}"/>
              </a:ext>
            </a:extLst>
          </p:cNvPr>
          <p:cNvSpPr txBox="1"/>
          <p:nvPr/>
        </p:nvSpPr>
        <p:spPr>
          <a:xfrm>
            <a:off x="985403" y="3069457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Zero-power GI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15749B-65B0-48D8-99CA-0C9C6A95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7" y="4205101"/>
            <a:ext cx="8592491" cy="2276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581EC54-C5DC-4F15-856C-C19F5289F09D}"/>
              </a:ext>
            </a:extLst>
          </p:cNvPr>
          <p:cNvSpPr txBox="1"/>
          <p:nvPr/>
        </p:nvSpPr>
        <p:spPr>
          <a:xfrm>
            <a:off x="2990843" y="266316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00"/>
                </a:solidFill>
              </a:rPr>
              <a:t>0   0  +1 +1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E15E2B-3417-4714-BA6A-428A5895C012}"/>
              </a:ext>
            </a:extLst>
          </p:cNvPr>
          <p:cNvCxnSpPr/>
          <p:nvPr/>
        </p:nvCxnSpPr>
        <p:spPr bwMode="auto">
          <a:xfrm>
            <a:off x="6588224" y="3246542"/>
            <a:ext cx="20882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1AE232F-7931-438B-9B65-CED1B47E22E9}"/>
              </a:ext>
            </a:extLst>
          </p:cNvPr>
          <p:cNvSpPr/>
          <p:nvPr/>
        </p:nvSpPr>
        <p:spPr bwMode="auto">
          <a:xfrm>
            <a:off x="6914454" y="2807178"/>
            <a:ext cx="1420986" cy="439361"/>
          </a:xfrm>
          <a:prstGeom prst="round2SameRect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EEFE6-FB2E-4916-8B93-C2FA4404F826}"/>
              </a:ext>
            </a:extLst>
          </p:cNvPr>
          <p:cNvSpPr txBox="1"/>
          <p:nvPr/>
        </p:nvSpPr>
        <p:spPr>
          <a:xfrm>
            <a:off x="8748464" y="3049215"/>
            <a:ext cx="7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29E231-CAB9-4B2B-9E45-A8CD0CB4714F}"/>
              </a:ext>
            </a:extLst>
          </p:cNvPr>
          <p:cNvSpPr/>
          <p:nvPr/>
        </p:nvSpPr>
        <p:spPr bwMode="auto">
          <a:xfrm>
            <a:off x="6915873" y="2810954"/>
            <a:ext cx="1419567" cy="382402"/>
          </a:xfrm>
          <a:custGeom>
            <a:avLst/>
            <a:gdLst>
              <a:gd name="connsiteX0" fmla="*/ 0 w 1419567"/>
              <a:gd name="connsiteY0" fmla="*/ 202916 h 382402"/>
              <a:gd name="connsiteX1" fmla="*/ 92598 w 1419567"/>
              <a:gd name="connsiteY1" fmla="*/ 382324 h 382402"/>
              <a:gd name="connsiteX2" fmla="*/ 179408 w 1419567"/>
              <a:gd name="connsiteY2" fmla="*/ 226065 h 382402"/>
              <a:gd name="connsiteX3" fmla="*/ 260431 w 1419567"/>
              <a:gd name="connsiteY3" fmla="*/ 255002 h 382402"/>
              <a:gd name="connsiteX4" fmla="*/ 318304 w 1419567"/>
              <a:gd name="connsiteY4" fmla="*/ 359 h 382402"/>
              <a:gd name="connsiteX5" fmla="*/ 422476 w 1419567"/>
              <a:gd name="connsiteY5" fmla="*/ 318663 h 382402"/>
              <a:gd name="connsiteX6" fmla="*/ 607671 w 1419567"/>
              <a:gd name="connsiteY6" fmla="*/ 260789 h 382402"/>
              <a:gd name="connsiteX7" fmla="*/ 694481 w 1419567"/>
              <a:gd name="connsiteY7" fmla="*/ 370749 h 382402"/>
              <a:gd name="connsiteX8" fmla="*/ 717631 w 1419567"/>
              <a:gd name="connsiteY8" fmla="*/ 35083 h 382402"/>
              <a:gd name="connsiteX9" fmla="*/ 769717 w 1419567"/>
              <a:gd name="connsiteY9" fmla="*/ 318663 h 382402"/>
              <a:gd name="connsiteX10" fmla="*/ 856527 w 1419567"/>
              <a:gd name="connsiteY10" fmla="*/ 185554 h 382402"/>
              <a:gd name="connsiteX11" fmla="*/ 972274 w 1419567"/>
              <a:gd name="connsiteY11" fmla="*/ 347600 h 382402"/>
              <a:gd name="connsiteX12" fmla="*/ 1018573 w 1419567"/>
              <a:gd name="connsiteY12" fmla="*/ 336025 h 382402"/>
              <a:gd name="connsiteX13" fmla="*/ 1076446 w 1419567"/>
              <a:gd name="connsiteY13" fmla="*/ 168192 h 382402"/>
              <a:gd name="connsiteX14" fmla="*/ 1128532 w 1419567"/>
              <a:gd name="connsiteY14" fmla="*/ 173979 h 382402"/>
              <a:gd name="connsiteX15" fmla="*/ 1209555 w 1419567"/>
              <a:gd name="connsiteY15" fmla="*/ 226065 h 382402"/>
              <a:gd name="connsiteX16" fmla="*/ 1296365 w 1419567"/>
              <a:gd name="connsiteY16" fmla="*/ 104531 h 382402"/>
              <a:gd name="connsiteX17" fmla="*/ 1319514 w 1419567"/>
              <a:gd name="connsiteY17" fmla="*/ 75594 h 382402"/>
              <a:gd name="connsiteX18" fmla="*/ 1342664 w 1419567"/>
              <a:gd name="connsiteY18" fmla="*/ 121893 h 382402"/>
              <a:gd name="connsiteX19" fmla="*/ 1354238 w 1419567"/>
              <a:gd name="connsiteY19" fmla="*/ 214491 h 382402"/>
              <a:gd name="connsiteX20" fmla="*/ 1417899 w 1419567"/>
              <a:gd name="connsiteY20" fmla="*/ 121893 h 382402"/>
              <a:gd name="connsiteX21" fmla="*/ 1394750 w 1419567"/>
              <a:gd name="connsiteY21" fmla="*/ 98744 h 3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9567" h="382402">
                <a:moveTo>
                  <a:pt x="0" y="202916"/>
                </a:moveTo>
                <a:cubicBezTo>
                  <a:pt x="31348" y="290691"/>
                  <a:pt x="62697" y="378466"/>
                  <a:pt x="92598" y="382324"/>
                </a:cubicBezTo>
                <a:cubicBezTo>
                  <a:pt x="122499" y="386182"/>
                  <a:pt x="151436" y="247285"/>
                  <a:pt x="179408" y="226065"/>
                </a:cubicBezTo>
                <a:cubicBezTo>
                  <a:pt x="207380" y="204845"/>
                  <a:pt x="237282" y="292620"/>
                  <a:pt x="260431" y="255002"/>
                </a:cubicBezTo>
                <a:cubicBezTo>
                  <a:pt x="283580" y="217384"/>
                  <a:pt x="291297" y="-10251"/>
                  <a:pt x="318304" y="359"/>
                </a:cubicBezTo>
                <a:cubicBezTo>
                  <a:pt x="345311" y="10969"/>
                  <a:pt x="374248" y="275258"/>
                  <a:pt x="422476" y="318663"/>
                </a:cubicBezTo>
                <a:cubicBezTo>
                  <a:pt x="470704" y="362068"/>
                  <a:pt x="562337" y="252108"/>
                  <a:pt x="607671" y="260789"/>
                </a:cubicBezTo>
                <a:cubicBezTo>
                  <a:pt x="653005" y="269470"/>
                  <a:pt x="676154" y="408367"/>
                  <a:pt x="694481" y="370749"/>
                </a:cubicBezTo>
                <a:cubicBezTo>
                  <a:pt x="712808" y="333131"/>
                  <a:pt x="705092" y="43764"/>
                  <a:pt x="717631" y="35083"/>
                </a:cubicBezTo>
                <a:cubicBezTo>
                  <a:pt x="730170" y="26402"/>
                  <a:pt x="746568" y="293585"/>
                  <a:pt x="769717" y="318663"/>
                </a:cubicBezTo>
                <a:cubicBezTo>
                  <a:pt x="792866" y="343741"/>
                  <a:pt x="822768" y="180731"/>
                  <a:pt x="856527" y="185554"/>
                </a:cubicBezTo>
                <a:cubicBezTo>
                  <a:pt x="890286" y="190377"/>
                  <a:pt x="945266" y="322522"/>
                  <a:pt x="972274" y="347600"/>
                </a:cubicBezTo>
                <a:cubicBezTo>
                  <a:pt x="999282" y="372679"/>
                  <a:pt x="1001211" y="365926"/>
                  <a:pt x="1018573" y="336025"/>
                </a:cubicBezTo>
                <a:cubicBezTo>
                  <a:pt x="1035935" y="306124"/>
                  <a:pt x="1058120" y="195200"/>
                  <a:pt x="1076446" y="168192"/>
                </a:cubicBezTo>
                <a:cubicBezTo>
                  <a:pt x="1094772" y="141184"/>
                  <a:pt x="1106347" y="164334"/>
                  <a:pt x="1128532" y="173979"/>
                </a:cubicBezTo>
                <a:cubicBezTo>
                  <a:pt x="1150717" y="183624"/>
                  <a:pt x="1181583" y="237640"/>
                  <a:pt x="1209555" y="226065"/>
                </a:cubicBezTo>
                <a:cubicBezTo>
                  <a:pt x="1237527" y="214490"/>
                  <a:pt x="1278039" y="129609"/>
                  <a:pt x="1296365" y="104531"/>
                </a:cubicBezTo>
                <a:cubicBezTo>
                  <a:pt x="1314691" y="79453"/>
                  <a:pt x="1311798" y="72700"/>
                  <a:pt x="1319514" y="75594"/>
                </a:cubicBezTo>
                <a:cubicBezTo>
                  <a:pt x="1327230" y="78488"/>
                  <a:pt x="1336877" y="98744"/>
                  <a:pt x="1342664" y="121893"/>
                </a:cubicBezTo>
                <a:cubicBezTo>
                  <a:pt x="1348451" y="145042"/>
                  <a:pt x="1341699" y="214491"/>
                  <a:pt x="1354238" y="214491"/>
                </a:cubicBezTo>
                <a:cubicBezTo>
                  <a:pt x="1366777" y="214491"/>
                  <a:pt x="1411147" y="141184"/>
                  <a:pt x="1417899" y="121893"/>
                </a:cubicBezTo>
                <a:cubicBezTo>
                  <a:pt x="1424651" y="102602"/>
                  <a:pt x="1409700" y="100673"/>
                  <a:pt x="1394750" y="987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B5E71042-6F2B-4998-A6A0-AABFDC6C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4539" y="2468762"/>
            <a:ext cx="424292" cy="4852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37F224-9E6A-4745-8CAA-A75E5F52E59B}"/>
              </a:ext>
            </a:extLst>
          </p:cNvPr>
          <p:cNvSpPr txBox="1"/>
          <p:nvPr/>
        </p:nvSpPr>
        <p:spPr>
          <a:xfrm>
            <a:off x="1937853" y="6441615"/>
            <a:ext cx="526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red-cross-mark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4675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Easy Compliance with Spectrum Mask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Easily meet IEEE spectrum mask without additional time-domain windowing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3597-5959-43AF-B150-4DAA6D70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064874"/>
            <a:ext cx="7770813" cy="4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6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21848-BCF3-4F43-A934-65CFDB9D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" y="1847927"/>
            <a:ext cx="8812295" cy="42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8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Code for Truncated Differential Hamming Pulse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11F8-F63A-4EE8-A75C-C9F5EF2C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7" y="2060848"/>
            <a:ext cx="8788721" cy="3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1928131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listens to the beginning part, predicts the future part, and sends time-shifted signal of the future part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4F8039-08AF-43B8-9CE9-D188CC2B7B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5041" y="5085127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F69D96-7827-4DE4-BDDA-C7B715EBD253}"/>
              </a:ext>
            </a:extLst>
          </p:cNvPr>
          <p:cNvSpPr txBox="1"/>
          <p:nvPr/>
        </p:nvSpPr>
        <p:spPr>
          <a:xfrm>
            <a:off x="6957862" y="4921823"/>
            <a:ext cx="62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BE6E71CB-858B-45D1-8FB3-7A817F24C1A8}"/>
              </a:ext>
            </a:extLst>
          </p:cNvPr>
          <p:cNvSpPr/>
          <p:nvPr/>
        </p:nvSpPr>
        <p:spPr bwMode="auto">
          <a:xfrm>
            <a:off x="2937209" y="4653136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0A4F8A-72DD-4758-BC64-DDC5410E1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8071" y="5882273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021390-364B-4DC1-AE59-6F1F3E5A7B71}"/>
              </a:ext>
            </a:extLst>
          </p:cNvPr>
          <p:cNvSpPr txBox="1"/>
          <p:nvPr/>
        </p:nvSpPr>
        <p:spPr>
          <a:xfrm>
            <a:off x="6957862" y="5692780"/>
            <a:ext cx="718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59D18CE-D176-4022-8FE4-E37E46858DF4}"/>
              </a:ext>
            </a:extLst>
          </p:cNvPr>
          <p:cNvSpPr/>
          <p:nvPr/>
        </p:nvSpPr>
        <p:spPr bwMode="auto">
          <a:xfrm>
            <a:off x="2662207" y="5450282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D67651-D89F-46B8-B842-74E97980CD39}"/>
              </a:ext>
            </a:extLst>
          </p:cNvPr>
          <p:cNvSpPr/>
          <p:nvPr/>
        </p:nvSpPr>
        <p:spPr bwMode="auto">
          <a:xfrm>
            <a:off x="2433153" y="5415607"/>
            <a:ext cx="1512168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C7D9FC-EFE7-46CA-9BD6-7465DBB240FD}"/>
              </a:ext>
            </a:extLst>
          </p:cNvPr>
          <p:cNvCxnSpPr>
            <a:cxnSpLocks/>
          </p:cNvCxnSpPr>
          <p:nvPr/>
        </p:nvCxnSpPr>
        <p:spPr bwMode="auto">
          <a:xfrm>
            <a:off x="3945321" y="5640961"/>
            <a:ext cx="0" cy="2411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AF7C76-D8EF-4AD0-9486-1FCB33F78835}"/>
              </a:ext>
            </a:extLst>
          </p:cNvPr>
          <p:cNvCxnSpPr>
            <a:cxnSpLocks/>
          </p:cNvCxnSpPr>
          <p:nvPr/>
        </p:nvCxnSpPr>
        <p:spPr bwMode="auto">
          <a:xfrm>
            <a:off x="3943471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64953E-FADC-434E-9114-74FCE0F8B213}"/>
              </a:ext>
            </a:extLst>
          </p:cNvPr>
          <p:cNvCxnSpPr>
            <a:cxnSpLocks/>
          </p:cNvCxnSpPr>
          <p:nvPr/>
        </p:nvCxnSpPr>
        <p:spPr bwMode="auto">
          <a:xfrm>
            <a:off x="4233353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0E4C55-6956-455A-98CE-CF7406D6AD60}"/>
              </a:ext>
            </a:extLst>
          </p:cNvPr>
          <p:cNvSpPr txBox="1"/>
          <p:nvPr/>
        </p:nvSpPr>
        <p:spPr>
          <a:xfrm>
            <a:off x="670539" y="4598683"/>
            <a:ext cx="210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B0D10D-E589-4468-AAB8-846F9AC13F25}"/>
              </a:ext>
            </a:extLst>
          </p:cNvPr>
          <p:cNvSpPr txBox="1"/>
          <p:nvPr/>
        </p:nvSpPr>
        <p:spPr>
          <a:xfrm>
            <a:off x="683341" y="5431184"/>
            <a:ext cx="216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63A7516A-00AB-4C20-B448-D277E9A6ED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9297" y="6021288"/>
            <a:ext cx="432048" cy="27303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D59164-B0C9-4147-BA00-8193B1E5EDC3}"/>
              </a:ext>
            </a:extLst>
          </p:cNvPr>
          <p:cNvSpPr txBox="1"/>
          <p:nvPr/>
        </p:nvSpPr>
        <p:spPr>
          <a:xfrm>
            <a:off x="2028562" y="6088670"/>
            <a:ext cx="174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 advancement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295424-9ED5-43B1-B58E-16D1D05B60BF}"/>
              </a:ext>
            </a:extLst>
          </p:cNvPr>
          <p:cNvCxnSpPr/>
          <p:nvPr/>
        </p:nvCxnSpPr>
        <p:spPr bwMode="auto">
          <a:xfrm>
            <a:off x="6984968" y="4392959"/>
            <a:ext cx="1234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D5940B-F632-494C-BC42-B1DC509A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0992" y="4001713"/>
            <a:ext cx="0" cy="391246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E26440-74B6-4CB2-B46E-AA53E4B659DF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8408" y="4194148"/>
            <a:ext cx="0" cy="1988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7CDE74-BE6E-4AD1-82B9-D32AED0F526A}"/>
              </a:ext>
            </a:extLst>
          </p:cNvPr>
          <p:cNvSpPr txBox="1"/>
          <p:nvPr/>
        </p:nvSpPr>
        <p:spPr>
          <a:xfrm>
            <a:off x="8209102" y="419414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83EFA-1EC4-4CFD-A91A-C9A47AA2FA59}"/>
              </a:ext>
            </a:extLst>
          </p:cNvPr>
          <p:cNvSpPr txBox="1"/>
          <p:nvPr/>
        </p:nvSpPr>
        <p:spPr>
          <a:xfrm>
            <a:off x="6681625" y="441736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Fake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B71C0A-973E-4C14-B37A-A8F2E1CFF0A5}"/>
              </a:ext>
            </a:extLst>
          </p:cNvPr>
          <p:cNvCxnSpPr>
            <a:cxnSpLocks/>
            <a:endCxn id="36" idx="3"/>
          </p:cNvCxnSpPr>
          <p:nvPr/>
        </p:nvCxnSpPr>
        <p:spPr bwMode="auto">
          <a:xfrm flipH="1">
            <a:off x="3945321" y="4869131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BC8806-E924-4626-AB9B-D612E07497F1}"/>
              </a:ext>
            </a:extLst>
          </p:cNvPr>
          <p:cNvCxnSpPr>
            <a:cxnSpLocks/>
          </p:cNvCxnSpPr>
          <p:nvPr/>
        </p:nvCxnSpPr>
        <p:spPr bwMode="auto">
          <a:xfrm flipH="1">
            <a:off x="5673513" y="5109235"/>
            <a:ext cx="288032" cy="7773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992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observes the beginning portion and detects the phases of the sinusoids for generating shifted attack signals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10922-0D61-40DD-B1F5-19F7E18A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852937"/>
            <a:ext cx="675049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B5C9C-7CB2-44D9-BA63-FA93DE81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3455421"/>
            <a:ext cx="6750496" cy="74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FF78-4F25-45E9-B72F-5E0D48B3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6" y="4895531"/>
            <a:ext cx="6750496" cy="621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4ABE4-08CA-4934-8E88-57EF1BB6C6F7}"/>
              </a:ext>
            </a:extLst>
          </p:cNvPr>
          <p:cNvSpPr txBox="1"/>
          <p:nvPr/>
        </p:nvSpPr>
        <p:spPr>
          <a:xfrm>
            <a:off x="4223186" y="4041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2C9F-9FC4-4279-A8D7-46A937047A4E}"/>
              </a:ext>
            </a:extLst>
          </p:cNvPr>
          <p:cNvSpPr/>
          <p:nvPr/>
        </p:nvSpPr>
        <p:spPr bwMode="auto">
          <a:xfrm>
            <a:off x="1076796" y="2708920"/>
            <a:ext cx="2736305" cy="2915987"/>
          </a:xfrm>
          <a:prstGeom prst="rect">
            <a:avLst/>
          </a:prstGeom>
          <a:solidFill>
            <a:schemeClr val="accent1">
              <a:alpha val="5000"/>
            </a:schemeClr>
          </a:solidFill>
          <a:ln w="158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49C13C-DD0B-49E0-B5B6-F8AC6A4984C4}"/>
              </a:ext>
            </a:extLst>
          </p:cNvPr>
          <p:cNvSpPr/>
          <p:nvPr/>
        </p:nvSpPr>
        <p:spPr bwMode="auto">
          <a:xfrm rot="16200000">
            <a:off x="2336937" y="4545124"/>
            <a:ext cx="216024" cy="273630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1A59C-4113-4188-84BF-E7BBEC9CB2DB}"/>
              </a:ext>
            </a:extLst>
          </p:cNvPr>
          <p:cNvSpPr txBox="1"/>
          <p:nvPr/>
        </p:nvSpPr>
        <p:spPr>
          <a:xfrm>
            <a:off x="1403648" y="602128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Observation window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9FCAAD3-C301-4A5F-BEF7-A02E90FCC271}"/>
              </a:ext>
            </a:extLst>
          </p:cNvPr>
          <p:cNvSpPr/>
          <p:nvPr/>
        </p:nvSpPr>
        <p:spPr bwMode="auto">
          <a:xfrm rot="16200000">
            <a:off x="5882023" y="3902952"/>
            <a:ext cx="216024" cy="405457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63213-CB0F-480C-A8C0-CA328CD3D8D8}"/>
              </a:ext>
            </a:extLst>
          </p:cNvPr>
          <p:cNvSpPr txBox="1"/>
          <p:nvPr/>
        </p:nvSpPr>
        <p:spPr>
          <a:xfrm>
            <a:off x="5110627" y="600788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window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</p:spTree>
    <p:extLst>
      <p:ext uri="{BB962C8B-B14F-4D97-AF65-F5344CB8AC3E}">
        <p14:creationId xmlns:p14="http://schemas.microsoft.com/office/powerpoint/2010/main" val="317433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Time-domain window is applied to weight the input signal and then FFT is performed on the weighted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7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4194-CD1B-4561-B4DB-FA5B8FBF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9" y="2204864"/>
            <a:ext cx="7555120" cy="43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The longer the window in time, the fewer the significant taps in frequency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8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CF070-8A3E-4F6D-AB01-947C71EF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75679"/>
            <a:ext cx="8363794" cy="3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Dec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9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16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169" id="{A421516C-4C05-4482-9A51-2835E851F9C6}" vid="{9E935513-B027-44B3-A59B-F388B5CD40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Theme_169</Template>
  <TotalTime>88949</TotalTime>
  <Words>2265</Words>
  <Application>Microsoft Office PowerPoint</Application>
  <PresentationFormat>On-screen Show (4:3)</PresentationFormat>
  <Paragraphs>487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Cambria Math</vt:lpstr>
      <vt:lpstr>Segoe UI</vt:lpstr>
      <vt:lpstr>Times New Roman</vt:lpstr>
      <vt:lpstr>Theme_169</vt:lpstr>
      <vt:lpstr>Document</vt:lpstr>
      <vt:lpstr>Attacks to Fully Random OFDM Sounding Signal</vt:lpstr>
      <vt:lpstr>11az LB249 CID 3911</vt:lpstr>
      <vt:lpstr>Outline</vt:lpstr>
      <vt:lpstr>Background</vt:lpstr>
      <vt:lpstr>Attack Model</vt:lpstr>
      <vt:lpstr>Observation Window</vt:lpstr>
      <vt:lpstr>Windowed FFT (1/2)</vt:lpstr>
      <vt:lpstr>Windowed FFT (2/2)</vt:lpstr>
      <vt:lpstr>Windowing in Time, ICI in Frequency</vt:lpstr>
      <vt:lpstr>Windowing in Time, ICI in Frequency</vt:lpstr>
      <vt:lpstr>Linear Filter</vt:lpstr>
      <vt:lpstr>Linear Signal Model</vt:lpstr>
      <vt:lpstr>Vulnerability of OFDM Sounding Signal </vt:lpstr>
      <vt:lpstr>Frequency Domain Attack</vt:lpstr>
      <vt:lpstr>Complexity doesn’t go up exponentially</vt:lpstr>
      <vt:lpstr>Limitation of FD Attack</vt:lpstr>
      <vt:lpstr>Time Domain Attack</vt:lpstr>
      <vt:lpstr>Exploiting Correlation in Sounding Signal</vt:lpstr>
      <vt:lpstr>Linear MMSE Estimator</vt:lpstr>
      <vt:lpstr>PowerPoint Presentation</vt:lpstr>
      <vt:lpstr>PowerPoint Presentation</vt:lpstr>
      <vt:lpstr>Linear MMSE Solution</vt:lpstr>
      <vt:lpstr>Pulse Representation of OFDM Signal</vt:lpstr>
      <vt:lpstr>Pulse shape determines the correlation</vt:lpstr>
      <vt:lpstr>What does secure pulse look like?</vt:lpstr>
      <vt:lpstr>Meeting Spectrum Requirement</vt:lpstr>
      <vt:lpstr>Windows and Pulse Shapes</vt:lpstr>
      <vt:lpstr>Tail Truncated Pulse (1/2)</vt:lpstr>
      <vt:lpstr>Trail Truncated Pulse (2/2)</vt:lpstr>
      <vt:lpstr>Simulation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</vt:lpstr>
      <vt:lpstr>Compound Attack to OFDM Signal</vt:lpstr>
      <vt:lpstr>Summary</vt:lpstr>
      <vt:lpstr>Face Mask and Face Shield </vt:lpstr>
      <vt:lpstr>Conclusions</vt:lpstr>
      <vt:lpstr>Reference</vt:lpstr>
      <vt:lpstr>Backup</vt:lpstr>
      <vt:lpstr>Illustration of Correlation  among OFDM Samples (1/2)</vt:lpstr>
      <vt:lpstr>Illustration of Correlation  among OFDM Samples (2/2)</vt:lpstr>
      <vt:lpstr>Reducing Out-of-Band Emission by Pulse Removal</vt:lpstr>
      <vt:lpstr>Easy Compliance with Spectrum Mask</vt:lpstr>
      <vt:lpstr>MatLab Code for Truncated Differential Hamming Pulse (1/2)</vt:lpstr>
      <vt:lpstr>MatLab Code for Truncated Differential Hamming Pulse (2/2)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keywords>CTPClassification=CTP_IC:VisualMarkings=, CTPClassification=CTP_IC</cp:keywords>
  <cp:lastModifiedBy>Li, Qinghua</cp:lastModifiedBy>
  <cp:revision>2868</cp:revision>
  <cp:lastPrinted>1998-02-10T13:28:06Z</cp:lastPrinted>
  <dcterms:created xsi:type="dcterms:W3CDTF">2009-11-13T19:11:16Z</dcterms:created>
  <dcterms:modified xsi:type="dcterms:W3CDTF">2020-12-03T03:45:08Z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b3e20077-4376-47ce-95c9-6bd5ea2fe9b5</vt:lpwstr>
  </property>
  <property fmtid="{D5CDD505-2E9C-101B-9397-08002B2CF9AE}" pid="3" name="CTP_BU">
    <vt:lpwstr>TSCG CENTRAL GROUP</vt:lpwstr>
  </property>
  <property fmtid="{D5CDD505-2E9C-101B-9397-08002B2CF9AE}" pid="4" name="CTP_TimeStamp">
    <vt:lpwstr>2020-07-29 02:40:21Z</vt:lpwstr>
  </property>
  <property fmtid="{D5CDD505-2E9C-101B-9397-08002B2CF9AE}" pid="5" name="CTPClassification">
    <vt:lpwstr>CTP_IC</vt:lpwstr>
  </property>
  <property fmtid="{D5CDD505-2E9C-101B-9397-08002B2CF9AE}" pid="6" name="MSIP_Label_9aa06179-68b3-4e2b-b09b-a2424735516b_Enabled">
    <vt:lpwstr>True</vt:lpwstr>
  </property>
  <property fmtid="{D5CDD505-2E9C-101B-9397-08002B2CF9AE}" pid="7" name="MSIP_Label_9aa06179-68b3-4e2b-b09b-a2424735516b_SiteId">
    <vt:lpwstr>46c98d88-e344-4ed4-8496-4ed7712e255d</vt:lpwstr>
  </property>
  <property fmtid="{D5CDD505-2E9C-101B-9397-08002B2CF9AE}" pid="8" name="MSIP_Label_9aa06179-68b3-4e2b-b09b-a2424735516b_Owner">
    <vt:lpwstr>qinghua.li@intel.com</vt:lpwstr>
  </property>
  <property fmtid="{D5CDD505-2E9C-101B-9397-08002B2CF9AE}" pid="9" name="MSIP_Label_9aa06179-68b3-4e2b-b09b-a2424735516b_SetDate">
    <vt:lpwstr>2020-08-21T21:08:16.3480342Z</vt:lpwstr>
  </property>
  <property fmtid="{D5CDD505-2E9C-101B-9397-08002B2CF9AE}" pid="10" name="MSIP_Label_9aa06179-68b3-4e2b-b09b-a2424735516b_Name">
    <vt:lpwstr>Intel Confidential</vt:lpwstr>
  </property>
  <property fmtid="{D5CDD505-2E9C-101B-9397-08002B2CF9AE}" pid="11" name="MSIP_Label_9aa06179-68b3-4e2b-b09b-a2424735516b_Application">
    <vt:lpwstr>Microsoft Azure Information Protection</vt:lpwstr>
  </property>
  <property fmtid="{D5CDD505-2E9C-101B-9397-08002B2CF9AE}" pid="12" name="MSIP_Label_9aa06179-68b3-4e2b-b09b-a2424735516b_ActionId">
    <vt:lpwstr>0ff4af41-73a0-48fb-8fa8-d9944e1a54ff</vt:lpwstr>
  </property>
  <property fmtid="{D5CDD505-2E9C-101B-9397-08002B2CF9AE}" pid="13" name="MSIP_Label_9aa06179-68b3-4e2b-b09b-a2424735516b_Extended_MSFT_Method">
    <vt:lpwstr>Automatic</vt:lpwstr>
  </property>
  <property fmtid="{D5CDD505-2E9C-101B-9397-08002B2CF9AE}" pid="14" name="Sensitivity">
    <vt:lpwstr>Intel Confidential</vt:lpwstr>
  </property>
</Properties>
</file>