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5"/>
  </p:notesMasterIdLst>
  <p:handoutMasterIdLst>
    <p:handoutMasterId r:id="rId15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9" r:id="rId140"/>
    <p:sldId id="795" r:id="rId141"/>
    <p:sldId id="796" r:id="rId142"/>
    <p:sldId id="797" r:id="rId143"/>
    <p:sldId id="798" r:id="rId144"/>
    <p:sldId id="315" r:id="rId145"/>
    <p:sldId id="312" r:id="rId146"/>
    <p:sldId id="318" r:id="rId147"/>
    <p:sldId id="472" r:id="rId148"/>
    <p:sldId id="473" r:id="rId149"/>
    <p:sldId id="474" r:id="rId150"/>
    <p:sldId id="480" r:id="rId151"/>
    <p:sldId id="259" r:id="rId152"/>
    <p:sldId id="260" r:id="rId153"/>
    <p:sldId id="261" r:id="rId1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9"/>
            <p14:sldId id="795"/>
            <p14:sldId id="796"/>
            <p14:sldId id="797"/>
            <p14:sldId id="79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23" d="100"/>
          <a:sy n="123" d="100"/>
        </p:scale>
        <p:origin x="5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142</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5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as time permits. </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3006, 3007, 3899, 3990, 4012, 3264, 3265, 3317, 3320, 3321, 3322, 3455, 3456 (13 CIDs total) as</a:t>
            </a:r>
            <a:r>
              <a:rPr lang="en-GB" b="0" dirty="0"/>
              <a:t> </a:t>
            </a:r>
            <a:r>
              <a:rPr lang="en-US" b="0" dirty="0"/>
              <a:t>depicted in document 11-20-1683r3.</a:t>
            </a:r>
          </a:p>
          <a:p>
            <a:endParaRPr lang="en-US" b="0" dirty="0"/>
          </a:p>
          <a:p>
            <a:r>
              <a:rPr lang="en-US" b="0" dirty="0"/>
              <a:t>Results (Y/N/A): 11/0/0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857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286181370"/>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114160</TotalTime>
  <Words>12485</Words>
  <Application>Microsoft Office PowerPoint</Application>
  <PresentationFormat>Widescreen</PresentationFormat>
  <Paragraphs>2056</Paragraphs>
  <Slides>153</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153</vt:i4>
      </vt:variant>
    </vt:vector>
  </HeadingPairs>
  <TitlesOfParts>
    <vt:vector size="161"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11-20-1683</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2020-10-22T20:42:07Z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