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9"/>
  </p:notesMasterIdLst>
  <p:handoutMasterIdLst>
    <p:handoutMasterId r:id="rId15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9" r:id="rId118"/>
    <p:sldId id="770" r:id="rId119"/>
    <p:sldId id="771" r:id="rId120"/>
    <p:sldId id="772" r:id="rId121"/>
    <p:sldId id="773" r:id="rId122"/>
    <p:sldId id="774" r:id="rId123"/>
    <p:sldId id="776" r:id="rId124"/>
    <p:sldId id="777" r:id="rId125"/>
    <p:sldId id="778" r:id="rId126"/>
    <p:sldId id="779" r:id="rId127"/>
    <p:sldId id="781" r:id="rId128"/>
    <p:sldId id="787" r:id="rId129"/>
    <p:sldId id="783" r:id="rId130"/>
    <p:sldId id="784" r:id="rId131"/>
    <p:sldId id="785" r:id="rId132"/>
    <p:sldId id="786" r:id="rId133"/>
    <p:sldId id="788" r:id="rId134"/>
    <p:sldId id="790" r:id="rId135"/>
    <p:sldId id="791" r:id="rId136"/>
    <p:sldId id="792" r:id="rId137"/>
    <p:sldId id="793" r:id="rId138"/>
    <p:sldId id="315" r:id="rId139"/>
    <p:sldId id="312" r:id="rId140"/>
    <p:sldId id="318" r:id="rId141"/>
    <p:sldId id="472" r:id="rId142"/>
    <p:sldId id="473" r:id="rId143"/>
    <p:sldId id="474" r:id="rId144"/>
    <p:sldId id="480" r:id="rId145"/>
    <p:sldId id="259" r:id="rId146"/>
    <p:sldId id="260" r:id="rId147"/>
    <p:sldId id="261" r:id="rId1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9"/>
            <p14:sldId id="770"/>
            <p14:sldId id="771"/>
            <p14:sldId id="772"/>
          </p14:sldIdLst>
        </p14:section>
        <p14:section name="Oct. 15th" id="{828D7C07-6DD0-44C9-98F8-756D10540F24}">
          <p14:sldIdLst>
            <p14:sldId id="773"/>
            <p14:sldId id="774"/>
            <p14:sldId id="776"/>
            <p14:sldId id="777"/>
            <p14:sldId id="778"/>
            <p14:sldId id="779"/>
          </p14:sldIdLst>
        </p14:section>
        <p14:section name="Oct. 20th" id="{6534D9B6-4DF1-4BC3-AE69-2EE7ABBEDD5C}">
          <p14:sldIdLst>
            <p14:sldId id="781"/>
            <p14:sldId id="787"/>
            <p14:sldId id="783"/>
            <p14:sldId id="784"/>
            <p14:sldId id="785"/>
            <p14:sldId id="786"/>
          </p14:sldIdLst>
        </p14:section>
        <p14:section name="Oct. 21th" id="{9D9F1313-41D8-42B8-907D-8E068C064BEA}">
          <p14:sldIdLst>
            <p14:sldId id="788"/>
            <p14:sldId id="790"/>
            <p14:sldId id="791"/>
            <p14:sldId id="792"/>
            <p14:sldId id="793"/>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42" autoAdjust="0"/>
    <p:restoredTop sz="96807" autoAdjust="0"/>
  </p:normalViewPr>
  <p:slideViewPr>
    <p:cSldViewPr>
      <p:cViewPr varScale="1">
        <p:scale>
          <a:sx n="112" d="100"/>
          <a:sy n="112" d="100"/>
        </p:scale>
        <p:origin x="138" y="35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131</a:t>
            </a:fld>
            <a:endParaRPr lang="en-US"/>
          </a:p>
        </p:txBody>
      </p:sp>
    </p:spTree>
    <p:extLst>
      <p:ext uri="{BB962C8B-B14F-4D97-AF65-F5344CB8AC3E}">
        <p14:creationId xmlns:p14="http://schemas.microsoft.com/office/powerpoint/2010/main" val="1660771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136</a:t>
            </a:fld>
            <a:endParaRPr lang="en-US"/>
          </a:p>
        </p:txBody>
      </p:sp>
    </p:spTree>
    <p:extLst>
      <p:ext uri="{BB962C8B-B14F-4D97-AF65-F5344CB8AC3E}">
        <p14:creationId xmlns:p14="http://schemas.microsoft.com/office/powerpoint/2010/main" val="3911103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145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146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147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2020-10-20</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4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as needed.</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11-20-1590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3178, 3644, 3645, 3646, 3649, 3652, 3653, 3206, 3207, 3510, 3562, 3478, 3209, 3939, 4000, 4001, 3919, 3532 as</a:t>
            </a:r>
            <a:r>
              <a:rPr lang="en-GB" b="0" dirty="0"/>
              <a:t> </a:t>
            </a:r>
            <a:r>
              <a:rPr lang="en-US" b="0" dirty="0"/>
              <a:t>depicted in document 11-20-1590r2.</a:t>
            </a:r>
          </a:p>
          <a:p>
            <a:endParaRPr lang="en-US" b="0" dirty="0"/>
          </a:p>
          <a:p>
            <a:r>
              <a:rPr lang="en-US" b="0" dirty="0"/>
              <a:t>Results (Y/N/A): 8/0/2</a:t>
            </a:r>
          </a:p>
          <a:p>
            <a:endParaRPr lang="en-US" b="0" dirty="0"/>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554405214"/>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108725080"/>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11-20-1649 lb249-secure LTF and other CIDs (Girish Madpuwar) – 35min </a:t>
            </a:r>
          </a:p>
          <a:p>
            <a:pPr lvl="1" algn="just">
              <a:spcBef>
                <a:spcPct val="20000"/>
              </a:spcBef>
              <a:buFontTx/>
              <a:buChar char="•"/>
            </a:pPr>
            <a:r>
              <a:rPr lang="en-US" sz="1400" dirty="0"/>
              <a:t>11-20-1603 </a:t>
            </a:r>
            <a:r>
              <a:rPr lang="fr-FR" sz="1400" dirty="0"/>
              <a:t>comment resolution LB249 - CID 3236 (Christian Berger) – 20min (follow up </a:t>
            </a:r>
            <a:r>
              <a:rPr lang="en-US" sz="1400" dirty="0"/>
              <a:t>from</a:t>
            </a:r>
            <a:r>
              <a:rPr lang="fr-FR" sz="1400" dirty="0"/>
              <a:t> 11-20-1437) </a:t>
            </a:r>
            <a:endParaRPr lang="en-US" sz="1400" dirty="0"/>
          </a:p>
          <a:p>
            <a:pPr lvl="1" algn="just">
              <a:spcBef>
                <a:spcPct val="20000"/>
              </a:spcBef>
              <a:buFontTx/>
              <a:buChar char="•"/>
            </a:pPr>
            <a:r>
              <a:rPr lang="en-US" sz="1400" dirty="0"/>
              <a:t>11-20-1653/1555 LMR timestamps – part II (Erik Lindskog) – 40min </a:t>
            </a:r>
          </a:p>
          <a:p>
            <a:pPr lvl="1" algn="just">
              <a:spcBef>
                <a:spcPct val="20000"/>
              </a:spcBef>
              <a:buFontTx/>
              <a:buChar char="•"/>
            </a:pPr>
            <a:r>
              <a:rPr lang="en-US" altLang="en-US" sz="1400" b="0" dirty="0"/>
              <a:t>11-20-1654 </a:t>
            </a:r>
            <a:r>
              <a:rPr lang="en-US" sz="1400" dirty="0"/>
              <a:t>proposed resolutions to a few 11az LB249 CIDs (Qi Wang)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11-20-1603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 3236 as</a:t>
            </a:r>
            <a:r>
              <a:rPr lang="en-GB" b="0" dirty="0"/>
              <a:t> </a:t>
            </a:r>
            <a:r>
              <a:rPr lang="en-US" b="0" dirty="0"/>
              <a:t>depicted in document 11-20-1603r2</a:t>
            </a:r>
          </a:p>
          <a:p>
            <a:endParaRPr lang="en-US" b="0" dirty="0"/>
          </a:p>
          <a:p>
            <a:r>
              <a:rPr lang="en-US" b="0" dirty="0"/>
              <a:t>Results (Y/N/A): 12/0/0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74316287"/>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4120238"/>
                  </a:ext>
                </a:extLst>
              </a:tr>
              <a:tr h="0">
                <a:tc>
                  <a:txBody>
                    <a:bodyPr/>
                    <a:lstStyle/>
                    <a:p>
                      <a:r>
                        <a:rPr lang="en-US" sz="1400" dirty="0"/>
                        <a:t>11-20-1654</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a few 11az LB249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status (Roy Want) – 10min 11-20-1391</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11-20-1654 </a:t>
            </a:r>
            <a:r>
              <a:rPr lang="en-US" sz="1400" dirty="0"/>
              <a:t>proposed resolutions to a few 11az LB249 CIDs (Qi Wang) – 20min</a:t>
            </a:r>
          </a:p>
          <a:p>
            <a:pPr algn="just">
              <a:spcBef>
                <a:spcPct val="20000"/>
              </a:spcBef>
              <a:buFontTx/>
              <a:buChar char="•"/>
            </a:pPr>
            <a:r>
              <a:rPr lang="en-US" sz="1600" b="0" dirty="0"/>
              <a:t>Continue comment resolution for comments pending resolution (as time permits) – (Roy Want/Jonathan Segev)</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69239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11-20-1654</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3850, 3851, 3852  as</a:t>
            </a:r>
            <a:r>
              <a:rPr lang="en-GB" b="0" dirty="0"/>
              <a:t> </a:t>
            </a:r>
            <a:r>
              <a:rPr lang="en-US" b="0" dirty="0"/>
              <a:t>depicted in document 11-20-1654r1.</a:t>
            </a:r>
          </a:p>
          <a:p>
            <a:endParaRPr lang="en-US" b="0" dirty="0"/>
          </a:p>
          <a:p>
            <a:r>
              <a:rPr lang="en-US" b="0" dirty="0"/>
              <a:t>Results (Y/N/A): 8/0/2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29193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144595112"/>
              </p:ext>
            </p:extLst>
          </p:nvPr>
        </p:nvGraphicFramePr>
        <p:xfrm>
          <a:off x="442315" y="1628800"/>
          <a:ext cx="11305256" cy="124961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11-20-xxx?</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110135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732680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4535715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727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Continue comment resolution for comments pending resolution 11-20-1683 (&gt;1hr) – (Roy Want/Jonathan Segev)</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Any submission ready for review?</a:t>
            </a:r>
            <a:endParaRPr 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1489474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124961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11-20-xxx?</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12610723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a:t>
            </a:r>
            <a:r>
              <a:rPr lang="en-US" altLang="en-US" sz="1600" b="0" kern="0"/>
              <a:t>	Oct</a:t>
            </a:r>
            <a:r>
              <a:rPr lang="en-US" altLang="en-US" sz="1600" b="0" kern="0" dirty="0"/>
              <a: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64581315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22417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56638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60248"/>
            <a:ext cx="799587" cy="2459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112493</TotalTime>
  <Words>12073</Words>
  <Application>Microsoft Office PowerPoint</Application>
  <PresentationFormat>Widescreen</PresentationFormat>
  <Paragraphs>1977</Paragraphs>
  <Slides>147</Slides>
  <Notes>28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147</vt:i4>
      </vt:variant>
    </vt:vector>
  </HeadingPairs>
  <TitlesOfParts>
    <vt:vector size="155"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11-20-1590</vt:lpstr>
      <vt:lpstr>Submission pipeline</vt:lpstr>
      <vt:lpstr>Scheduled telecon</vt:lpstr>
      <vt:lpstr>AOB?</vt:lpstr>
      <vt:lpstr>Adjourn</vt:lpstr>
      <vt:lpstr>IEEE Electronic Meeting slot - Oct. 15th </vt:lpstr>
      <vt:lpstr>Submission 11-20-1603</vt:lpstr>
      <vt:lpstr>Submission pipeline</vt:lpstr>
      <vt:lpstr>Scheduled telecon</vt:lpstr>
      <vt:lpstr>AOB?</vt:lpstr>
      <vt:lpstr>Adjourn</vt:lpstr>
      <vt:lpstr>IEEE Electronic Meeting slot - Oct. 20th </vt:lpstr>
      <vt:lpstr>Submission 11-20-1654</vt:lpstr>
      <vt:lpstr>Submission pipeline</vt:lpstr>
      <vt:lpstr>Scheduled telecon</vt:lpstr>
      <vt:lpstr>AOB?</vt:lpstr>
      <vt:lpstr>Adjourn</vt:lpstr>
      <vt:lpstr>IEEE Electronic Meeting slot - Oct. 21th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724</cp:revision>
  <cp:lastPrinted>1601-01-01T00:00:00Z</cp:lastPrinted>
  <dcterms:created xsi:type="dcterms:W3CDTF">2018-08-06T10:28:59Z</dcterms:created>
  <dcterms:modified xsi:type="dcterms:W3CDTF">2020-10-20T21:46:42Z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