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0" r:id="rId83"/>
    <p:sldId id="731" r:id="rId84"/>
    <p:sldId id="732" r:id="rId85"/>
    <p:sldId id="733" r:id="rId86"/>
    <p:sldId id="734" r:id="rId87"/>
    <p:sldId id="315" r:id="rId88"/>
    <p:sldId id="312" r:id="rId89"/>
    <p:sldId id="318" r:id="rId90"/>
    <p:sldId id="472" r:id="rId91"/>
    <p:sldId id="473" r:id="rId92"/>
    <p:sldId id="474" r:id="rId93"/>
    <p:sldId id="480" r:id="rId94"/>
    <p:sldId id="259" r:id="rId95"/>
    <p:sldId id="260" r:id="rId96"/>
    <p:sldId id="261" r:id="rId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14BF7A66-231D-4543-8EF8-26EAA518279A}">
          <p14:sldIdLst>
            <p14:sldId id="730"/>
            <p14:sldId id="731"/>
            <p14:sldId id="732"/>
            <p14:sldId id="733"/>
            <p14:sldId id="7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4" autoAdjust="0"/>
    <p:restoredTop sz="96807" autoAdjust="0"/>
  </p:normalViewPr>
  <p:slideViewPr>
    <p:cSldViewPr>
      <p:cViewPr>
        <p:scale>
          <a:sx n="125" d="100"/>
          <a:sy n="125" d="100"/>
        </p:scale>
        <p:origin x="90" y="-7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2020-09-29</a:t>
            </a:r>
          </a:p>
        </p:txBody>
      </p:sp>
      <p:sp>
        <p:nvSpPr>
          <p:cNvPr id="6" name="Date Placeholder 3"/>
          <p:cNvSpPr>
            <a:spLocks noGrp="1"/>
          </p:cNvSpPr>
          <p:nvPr>
            <p:ph type="dt" idx="10"/>
          </p:nvPr>
        </p:nvSpPr>
        <p:spPr/>
        <p:txBody>
          <a:bodyPr/>
          <a:lstStyle/>
          <a:p>
            <a:r>
              <a:rPr lang="en-US"/>
              <a:t>Sep.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84"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Sep. Electronic Meeting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(Qualcomm) </a:t>
            </a:r>
            <a:endParaRPr lang="en-US" altLang="en-US" sz="18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11-20-1553 LB 249 some DMG CIDs part 1 (Assaf Kasher)</a:t>
            </a:r>
          </a:p>
          <a:p>
            <a:pPr lvl="1" algn="just">
              <a:spcBef>
                <a:spcPct val="20000"/>
              </a:spcBef>
              <a:buFontTx/>
              <a:buChar char="•"/>
            </a:pPr>
            <a:r>
              <a:rPr lang="en-US" sz="1400" dirty="0"/>
              <a:t>11-20-1501 LMR Time Stamps (Erik Lindskog)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Sep.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148099077"/>
              </p:ext>
            </p:extLst>
          </p:nvPr>
        </p:nvGraphicFramePr>
        <p:xfrm>
          <a:off x="442315" y="1628800"/>
          <a:ext cx="11305256" cy="268211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676336868"/>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Sep.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93326</TotalTime>
  <Words>8580</Words>
  <Application>Microsoft Office PowerPoint</Application>
  <PresentationFormat>Widescreen</PresentationFormat>
  <Paragraphs>1368</Paragraphs>
  <Slides>96</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4"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641</cp:revision>
  <cp:lastPrinted>1601-01-01T00:00:00Z</cp:lastPrinted>
  <dcterms:created xsi:type="dcterms:W3CDTF">2018-08-06T10:28:59Z</dcterms:created>
  <dcterms:modified xsi:type="dcterms:W3CDTF">2020-09-30T19:03:43Z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