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9" r:id="rId10"/>
    <p:sldId id="270" r:id="rId11"/>
    <p:sldId id="288" r:id="rId12"/>
    <p:sldId id="278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9" r:id="rId22"/>
    <p:sldId id="263" r:id="rId23"/>
    <p:sldId id="286" r:id="rId24"/>
    <p:sldId id="287" r:id="rId25"/>
    <p:sldId id="268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0" autoAdjust="0"/>
    <p:restoredTop sz="94660"/>
  </p:normalViewPr>
  <p:slideViewPr>
    <p:cSldViewPr>
      <p:cViewPr varScale="1">
        <p:scale>
          <a:sx n="112" d="100"/>
          <a:sy n="112" d="100"/>
        </p:scale>
        <p:origin x="120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3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802.11-20/1367r1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6-0000-802-11-editorial-style-guid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emily.h.qi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bahareh.sagedhi@intel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carol@ansley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harrybims@me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(Sep 2020)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11-09-1034-16-0000-802-11-editorial-style-guide.docx</a:t>
            </a:r>
            <a:r>
              <a:rPr lang="en-GB" dirty="0"/>
              <a:t> 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  <a:p>
            <a:r>
              <a:rPr lang="en-US" b="0" dirty="0"/>
              <a:t>see 2.4.3 Elements and 3.9 MIB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REVmd</a:t>
            </a:r>
            <a:r>
              <a:rPr lang="en-GB" dirty="0"/>
              <a:t> practice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970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  <a:p>
            <a:r>
              <a:rPr lang="en-GB" sz="20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 Use 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Sep 2020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99603"/>
              </p:ext>
            </p:extLst>
          </p:nvPr>
        </p:nvGraphicFramePr>
        <p:xfrm>
          <a:off x="794783" y="2057400"/>
          <a:ext cx="10589685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895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934965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4662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822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2021**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2021**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2021**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256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Dec, 2020,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REVCOM submission date is Oct 13 for Dec meeting. ** Other amendments need Dec 11 deadline for January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RevCom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700723"/>
              </p:ext>
            </p:extLst>
          </p:nvPr>
        </p:nvGraphicFramePr>
        <p:xfrm>
          <a:off x="737392" y="1374227"/>
          <a:ext cx="9832832" cy="50093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Emily Qi,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Chao Chun Wang,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Volker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Jungnickel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, Harry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2019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14-Sep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2.2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14-Sep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Sep 2020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Jan - MIB normative text that should be in the main body? The default values are used outside the standard</a:t>
            </a:r>
          </a:p>
          <a:p>
            <a:r>
              <a:rPr lang="en-GB" sz="2000" dirty="0"/>
              <a:t>Jan - MIB deprecation topic – should be a project, how to proceed?</a:t>
            </a:r>
          </a:p>
          <a:p>
            <a:r>
              <a:rPr lang="en-GB" sz="2000" dirty="0"/>
              <a:t>	Note that in ARC, YANG is a pending topic. </a:t>
            </a:r>
          </a:p>
          <a:p>
            <a:r>
              <a:rPr lang="en-GB" sz="2000" dirty="0"/>
              <a:t>Sept - How well the MAC description supports multiple PHY descriptions? </a:t>
            </a:r>
          </a:p>
          <a:p>
            <a:r>
              <a:rPr lang="en-GB" sz="2000" dirty="0"/>
              <a:t>	11ba is a mix; security is in baseline clause, remainder is more modular. </a:t>
            </a:r>
          </a:p>
          <a:p>
            <a:r>
              <a:rPr lang="en-GB" sz="2000" dirty="0"/>
              <a:t>	11az has no separate MAC</a:t>
            </a:r>
          </a:p>
          <a:p>
            <a:r>
              <a:rPr lang="en-GB" sz="2000" dirty="0"/>
              <a:t>	11bb three PHYs and separate MAC, keep the MAC close to the PHYs</a:t>
            </a:r>
          </a:p>
          <a:p>
            <a:r>
              <a:rPr lang="en-GB" sz="2000" dirty="0"/>
              <a:t> 	11bc not far enough along –</a:t>
            </a:r>
          </a:p>
          <a:p>
            <a:r>
              <a:rPr lang="en-GB" sz="2000" dirty="0"/>
              <a:t>     11bd has short MAC (~3 pages), MAC changes are in main clauses</a:t>
            </a:r>
          </a:p>
          <a:p>
            <a:r>
              <a:rPr lang="en-GB" sz="2000" dirty="0"/>
              <a:t>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2020-09-14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09/1034r16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2020-09-14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 P802.11ax Amendment (HEW) – Robert Stacey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P802.11az Amendment (NGP) – Roy Want, 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P802.11bb Amendment (LC) – Harry </a:t>
            </a:r>
            <a:r>
              <a:rPr lang="en-US" sz="1600" dirty="0" err="1"/>
              <a:t>Bims</a:t>
            </a:r>
            <a:r>
              <a:rPr lang="en-US" sz="1600" dirty="0"/>
              <a:t>, Volker Jungnickel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P802.11be Amendment (EHT) – Edward 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Emily Qi, Edward Au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Alan </a:t>
            </a:r>
            <a:r>
              <a:rPr lang="en-US" sz="1600" dirty="0" err="1"/>
              <a:t>Berkema</a:t>
            </a:r>
            <a:r>
              <a:rPr lang="en-US" sz="1600" dirty="0"/>
              <a:t>, Al Petrick, </a:t>
            </a:r>
            <a:r>
              <a:rPr lang="en-US" sz="1600" dirty="0" err="1"/>
              <a:t>Alecsander</a:t>
            </a:r>
            <a:r>
              <a:rPr lang="en-US" sz="1600" dirty="0"/>
              <a:t> Eitan, Amelia </a:t>
            </a:r>
            <a:r>
              <a:rPr lang="en-US" sz="1600" dirty="0" err="1"/>
              <a:t>Andersdotter</a:t>
            </a:r>
            <a:r>
              <a:rPr lang="en-US" sz="1600" dirty="0"/>
              <a:t>, Claudio da Silva, Dieter </a:t>
            </a:r>
            <a:r>
              <a:rPr lang="en-US" sz="1600" dirty="0" err="1"/>
              <a:t>Smely</a:t>
            </a:r>
            <a:r>
              <a:rPr lang="en-US" sz="1600" dirty="0"/>
              <a:t>, Erik </a:t>
            </a:r>
            <a:r>
              <a:rPr lang="en-US" sz="1600" dirty="0" err="1"/>
              <a:t>Lindskog</a:t>
            </a:r>
            <a:r>
              <a:rPr lang="en-US" sz="1600" dirty="0"/>
              <a:t>, </a:t>
            </a:r>
            <a:r>
              <a:rPr lang="en-US" sz="1600" dirty="0" err="1"/>
              <a:t>Hanadi</a:t>
            </a:r>
            <a:r>
              <a:rPr lang="en-US" sz="1600" dirty="0"/>
              <a:t> Salman, Ian Sherlock, John Coffey,  Jon Rosdahl, Joseph Levy, Mark Hamilton, Mehmet </a:t>
            </a:r>
            <a:r>
              <a:rPr lang="en-US" sz="1600" dirty="0" err="1"/>
              <a:t>Aygul</a:t>
            </a:r>
            <a:r>
              <a:rPr lang="en-US" sz="1600" dirty="0"/>
              <a:t>, Pu Wang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IEEE Staff present and always welcome! </a:t>
            </a:r>
            <a:endParaRPr lang="en-US" sz="1800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	</a:t>
            </a:r>
            <a:r>
              <a:rPr lang="en-US" sz="1800" dirty="0"/>
              <a:t>	Catherine Berger, Jonathan Goldberg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9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/>
              <a:t>– </a:t>
            </a:r>
            <a:r>
              <a:rPr lang="en-US" sz="1600">
                <a:hlinkClick r:id="rId10"/>
              </a:rPr>
              <a:t>carol@ansley.com</a:t>
            </a:r>
            <a:r>
              <a:rPr lang="en-US" sz="160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1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2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3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Sept 14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 err="1"/>
              <a:t>REVmd</a:t>
            </a:r>
            <a:r>
              <a:rPr lang="en-GB" sz="1600" dirty="0"/>
              <a:t> – 82 comments received , goal is to resolve all comments, recirc out of this week. Hope to have Draft 5.0 recirc unchanged. </a:t>
            </a:r>
          </a:p>
          <a:p>
            <a:r>
              <a:rPr lang="en-GB" sz="1600" dirty="0"/>
              <a:t>11ax </a:t>
            </a:r>
            <a:r>
              <a:rPr lang="en-US" sz="1600" dirty="0"/>
              <a:t>– In SA ballot with Draft 7.0, expect to make changes and resolve all comments. Hope to have Draft 8.0 recirc unchanged</a:t>
            </a:r>
          </a:p>
          <a:p>
            <a:r>
              <a:rPr lang="en-US" sz="1600" dirty="0"/>
              <a:t>11ay – Have Draft 6.0, awaiting SA recirc , expect to make changes and resolve all comments. Hope to have Draft 7.0 recirc unchanged</a:t>
            </a:r>
          </a:p>
          <a:p>
            <a:r>
              <a:rPr lang="en-GB" sz="1600" dirty="0"/>
              <a:t>11az – Have Draft 2.3, have about 30 editorial and ~200 technical comments to resolve, hope to have next draft out of November meeting</a:t>
            </a:r>
            <a:r>
              <a:rPr lang="en-US" sz="1600" dirty="0"/>
              <a:t> </a:t>
            </a:r>
            <a:endParaRPr lang="en-GB" sz="1600" dirty="0"/>
          </a:p>
          <a:p>
            <a:r>
              <a:rPr lang="en-GB" sz="1600" dirty="0"/>
              <a:t>11ba – Have Draft 7.0, hope for SA recirc, </a:t>
            </a:r>
            <a:r>
              <a:rPr lang="en-US" sz="1600" dirty="0"/>
              <a:t>expect to make changes and resolve all comments. Hope to have Draft 8.0 recirc unchanged</a:t>
            </a:r>
          </a:p>
          <a:p>
            <a:r>
              <a:rPr lang="en-GB" sz="1600" dirty="0"/>
              <a:t>11bb – Have draft 0.1, text for draft 0.2 hoped for this week, to be followed by a Comment Collection.  </a:t>
            </a:r>
          </a:p>
          <a:p>
            <a:r>
              <a:rPr lang="en-GB" sz="1600" dirty="0"/>
              <a:t>11bc –  Have draft 0.1, resolving comments from collection, hope for Draft 1.0 and Working Group initial ballot out of this week. If too rocky, then do another comment collection.   </a:t>
            </a:r>
          </a:p>
          <a:p>
            <a:r>
              <a:rPr lang="en-GB" sz="1600" dirty="0"/>
              <a:t>11bd – Have Draft 0.4, around 55 comments to resolve, goal is to Draft 1.0 and Working Group initial ballot out of this week.  </a:t>
            </a:r>
          </a:p>
          <a:p>
            <a:r>
              <a:rPr lang="en-GB" sz="1600" dirty="0"/>
              <a:t>11be – Have draft 0.01, goal for September to assemble Draft 0.1 (225 pages), depending on comment resolutions</a:t>
            </a:r>
            <a:r>
              <a:rPr lang="en-US" sz="1600" dirty="0"/>
              <a:t>  </a:t>
            </a:r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19/1015r4 MDR complete</a:t>
            </a:r>
          </a:p>
          <a:p>
            <a:r>
              <a:rPr lang="en-US" sz="1800" dirty="0"/>
              <a:t>P802.11ba was started on D4.0 out of September meeting (Robert Stacey, Po-Kai Huang, </a:t>
            </a:r>
            <a:r>
              <a:rPr lang="en-US" sz="1800" dirty="0" err="1"/>
              <a:t>Rojan</a:t>
            </a:r>
            <a:r>
              <a:rPr lang="en-US" sz="1800" dirty="0"/>
              <a:t> </a:t>
            </a:r>
            <a:r>
              <a:rPr lang="en-US" sz="1800" dirty="0" err="1"/>
              <a:t>Chitrakar</a:t>
            </a:r>
            <a:r>
              <a:rPr lang="en-US" sz="1800" dirty="0"/>
              <a:t>, </a:t>
            </a:r>
            <a:r>
              <a:rPr lang="en-US" sz="1800" dirty="0" err="1"/>
              <a:t>Yunsong</a:t>
            </a:r>
            <a:r>
              <a:rPr lang="en-US" sz="1800" dirty="0"/>
              <a:t> Yang, </a:t>
            </a:r>
            <a:r>
              <a:rPr lang="en-US" sz="1800" dirty="0" err="1"/>
              <a:t>Yongho</a:t>
            </a:r>
            <a:r>
              <a:rPr lang="en-US" sz="1800" dirty="0"/>
              <a:t> Seok, Mark Hamilton ) 19/176</a:t>
            </a:r>
            <a:r>
              <a:rPr lang="en-US" sz="1800" dirty="0">
                <a:solidFill>
                  <a:schemeClr val="tx1"/>
                </a:solidFill>
              </a:rPr>
              <a:t>5r6 </a:t>
            </a:r>
            <a:r>
              <a:rPr lang="en-US" sz="1800" dirty="0"/>
              <a:t>MDR complete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2819</TotalTime>
  <Words>2928</Words>
  <Application>Microsoft Office PowerPoint</Application>
  <PresentationFormat>Widescreen</PresentationFormat>
  <Paragraphs>466</Paragraphs>
  <Slides>25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Office Theme</vt:lpstr>
      <vt:lpstr>Document</vt:lpstr>
      <vt:lpstr>802.11 WG Editor’s Meeting (Sep 2020)</vt:lpstr>
      <vt:lpstr>Abstract</vt:lpstr>
      <vt:lpstr>Agenda for 2020-09-14 meeting</vt:lpstr>
      <vt:lpstr>Roll Call – 2020-09-14</vt:lpstr>
      <vt:lpstr>Volunteer Editor Contacts</vt:lpstr>
      <vt:lpstr>Sept 14th roundtable status report</vt:lpstr>
      <vt:lpstr>Reflector Updates</vt:lpstr>
      <vt:lpstr>IEEE Publication Status</vt:lpstr>
      <vt:lpstr>MDR Status</vt:lpstr>
      <vt:lpstr>802.11 Style Guide</vt:lpstr>
      <vt:lpstr>REVmd practice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  <vt:lpstr>Update on numbering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323</cp:revision>
  <cp:lastPrinted>1601-01-01T00:00:00Z</cp:lastPrinted>
  <dcterms:created xsi:type="dcterms:W3CDTF">2018-01-07T18:30:13Z</dcterms:created>
  <dcterms:modified xsi:type="dcterms:W3CDTF">2020-09-17T12:22:30Z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