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5" r:id="rId7"/>
    <p:sldId id="266" r:id="rId8"/>
    <p:sldId id="368" r:id="rId9"/>
    <p:sldId id="268" r:id="rId10"/>
    <p:sldId id="280" r:id="rId11"/>
    <p:sldId id="367" r:id="rId12"/>
    <p:sldId id="371" r:id="rId13"/>
    <p:sldId id="321" r:id="rId14"/>
    <p:sldId id="370" r:id="rId15"/>
    <p:sldId id="2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6E1449-4E4D-44E3-AE68-3057D531FF31}" v="3" dt="2020-08-31T14:08:06.1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4" d="100"/>
          <a:sy n="74" d="100"/>
        </p:scale>
        <p:origin x="72" y="7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F0B09D8A-6FAC-443F-ACEB-5301E9BD11E4}"/>
    <pc:docChg chg="modSld">
      <pc:chgData name="Joseph Levy" userId="3766db8f-7892-44ce-ae9b-8fce39950acf" providerId="ADAL" clId="{F0B09D8A-6FAC-443F-ACEB-5301E9BD11E4}" dt="2020-08-31T14:25:43.929" v="0" actId="20577"/>
      <pc:docMkLst>
        <pc:docMk/>
      </pc:docMkLst>
      <pc:sldChg chg="modSp mod">
        <pc:chgData name="Joseph Levy" userId="3766db8f-7892-44ce-ae9b-8fce39950acf" providerId="ADAL" clId="{F0B09D8A-6FAC-443F-ACEB-5301E9BD11E4}" dt="2020-08-31T14:25:43.929" v="0" actId="20577"/>
        <pc:sldMkLst>
          <pc:docMk/>
          <pc:sldMk cId="0" sldId="256"/>
        </pc:sldMkLst>
        <pc:spChg chg="mod">
          <ac:chgData name="Joseph Levy" userId="3766db8f-7892-44ce-ae9b-8fce39950acf" providerId="ADAL" clId="{F0B09D8A-6FAC-443F-ACEB-5301E9BD11E4}" dt="2020-08-31T14:25:43.929" v="0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Joseph Levy" userId="3766db8f-7892-44ce-ae9b-8fce39950acf" providerId="ADAL" clId="{FD6E1449-4E4D-44E3-AE68-3057D531FF31}"/>
    <pc:docChg chg="undo custSel modSld modMainMaster">
      <pc:chgData name="Joseph Levy" userId="3766db8f-7892-44ce-ae9b-8fce39950acf" providerId="ADAL" clId="{FD6E1449-4E4D-44E3-AE68-3057D531FF31}" dt="2020-08-31T14:13:49.998" v="831" actId="20577"/>
      <pc:docMkLst>
        <pc:docMk/>
      </pc:docMkLst>
      <pc:sldChg chg="modSp mod">
        <pc:chgData name="Joseph Levy" userId="3766db8f-7892-44ce-ae9b-8fce39950acf" providerId="ADAL" clId="{FD6E1449-4E4D-44E3-AE68-3057D531FF31}" dt="2020-08-31T14:13:21.699" v="789" actId="20577"/>
        <pc:sldMkLst>
          <pc:docMk/>
          <pc:sldMk cId="0" sldId="256"/>
        </pc:sldMkLst>
        <pc:spChg chg="mod">
          <ac:chgData name="Joseph Levy" userId="3766db8f-7892-44ce-ae9b-8fce39950acf" providerId="ADAL" clId="{FD6E1449-4E4D-44E3-AE68-3057D531FF31}" dt="2020-08-31T14:13:21.699" v="78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3:41:41.977" v="46" actId="20577"/>
        <pc:sldMkLst>
          <pc:docMk/>
          <pc:sldMk cId="0" sldId="257"/>
        </pc:sldMkLst>
        <pc:spChg chg="mod">
          <ac:chgData name="Joseph Levy" userId="3766db8f-7892-44ce-ae9b-8fce39950acf" providerId="ADAL" clId="{FD6E1449-4E4D-44E3-AE68-3057D531FF31}" dt="2020-08-31T13:41:41.977" v="4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4:13:49.998" v="831" actId="20577"/>
        <pc:sldMkLst>
          <pc:docMk/>
          <pc:sldMk cId="3512326192" sldId="265"/>
        </pc:sldMkLst>
        <pc:spChg chg="mod">
          <ac:chgData name="Joseph Levy" userId="3766db8f-7892-44ce-ae9b-8fce39950acf" providerId="ADAL" clId="{FD6E1449-4E4D-44E3-AE68-3057D531FF31}" dt="2020-08-31T14:13:49.998" v="831" actId="20577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3:44:40.890" v="130" actId="20577"/>
        <pc:sldMkLst>
          <pc:docMk/>
          <pc:sldMk cId="2555810336" sldId="266"/>
        </pc:sldMkLst>
        <pc:spChg chg="mod">
          <ac:chgData name="Joseph Levy" userId="3766db8f-7892-44ce-ae9b-8fce39950acf" providerId="ADAL" clId="{FD6E1449-4E4D-44E3-AE68-3057D531FF31}" dt="2020-08-31T13:44:40.890" v="130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4:09:24.590" v="686" actId="6549"/>
        <pc:sldMkLst>
          <pc:docMk/>
          <pc:sldMk cId="884494122" sldId="274"/>
        </pc:sldMkLst>
        <pc:spChg chg="mod">
          <ac:chgData name="Joseph Levy" userId="3766db8f-7892-44ce-ae9b-8fce39950acf" providerId="ADAL" clId="{FD6E1449-4E4D-44E3-AE68-3057D531FF31}" dt="2020-08-31T14:09:24.590" v="686" actId="6549"/>
          <ac:spMkLst>
            <pc:docMk/>
            <pc:sldMk cId="884494122" sldId="274"/>
            <ac:spMk id="37891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4:12:06.457" v="788" actId="5793"/>
        <pc:sldMkLst>
          <pc:docMk/>
          <pc:sldMk cId="1419489285" sldId="321"/>
        </pc:sldMkLst>
        <pc:spChg chg="mod">
          <ac:chgData name="Joseph Levy" userId="3766db8f-7892-44ce-ae9b-8fce39950acf" providerId="ADAL" clId="{FD6E1449-4E4D-44E3-AE68-3057D531FF31}" dt="2020-08-31T14:12:06.457" v="788" actId="5793"/>
          <ac:spMkLst>
            <pc:docMk/>
            <pc:sldMk cId="1419489285" sldId="321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3:47:12.772" v="168" actId="6549"/>
        <pc:sldMkLst>
          <pc:docMk/>
          <pc:sldMk cId="2341275083" sldId="367"/>
        </pc:sldMkLst>
        <pc:spChg chg="mod">
          <ac:chgData name="Joseph Levy" userId="3766db8f-7892-44ce-ae9b-8fce39950acf" providerId="ADAL" clId="{FD6E1449-4E4D-44E3-AE68-3057D531FF31}" dt="2020-08-31T13:47:12.772" v="168" actId="6549"/>
          <ac:spMkLst>
            <pc:docMk/>
            <pc:sldMk cId="2341275083" sldId="367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FD6E1449-4E4D-44E3-AE68-3057D531FF31}" dt="2020-08-31T14:08:37.490" v="660" actId="13926"/>
        <pc:sldMkLst>
          <pc:docMk/>
          <pc:sldMk cId="2972509850" sldId="370"/>
        </pc:sldMkLst>
        <pc:spChg chg="mod">
          <ac:chgData name="Joseph Levy" userId="3766db8f-7892-44ce-ae9b-8fce39950acf" providerId="ADAL" clId="{FD6E1449-4E4D-44E3-AE68-3057D531FF31}" dt="2020-08-31T13:55:46.896" v="403" actId="13926"/>
          <ac:spMkLst>
            <pc:docMk/>
            <pc:sldMk cId="2972509850" sldId="370"/>
            <ac:spMk id="3" creationId="{00000000-0000-0000-0000-000000000000}"/>
          </ac:spMkLst>
        </pc:spChg>
        <pc:graphicFrameChg chg="modGraphic">
          <ac:chgData name="Joseph Levy" userId="3766db8f-7892-44ce-ae9b-8fce39950acf" providerId="ADAL" clId="{FD6E1449-4E4D-44E3-AE68-3057D531FF31}" dt="2020-08-31T14:08:37.490" v="660" actId="13926"/>
          <ac:graphicFrameMkLst>
            <pc:docMk/>
            <pc:sldMk cId="2972509850" sldId="370"/>
            <ac:graphicFrameMk id="7" creationId="{ECBC890F-99AE-42C6-9284-699B7353168B}"/>
          </ac:graphicFrameMkLst>
        </pc:graphicFrameChg>
      </pc:sldChg>
      <pc:sldChg chg="modSp mod">
        <pc:chgData name="Joseph Levy" userId="3766db8f-7892-44ce-ae9b-8fce39950acf" providerId="ADAL" clId="{FD6E1449-4E4D-44E3-AE68-3057D531FF31}" dt="2020-08-31T13:54:42.905" v="400" actId="20577"/>
        <pc:sldMkLst>
          <pc:docMk/>
          <pc:sldMk cId="1014535486" sldId="371"/>
        </pc:sldMkLst>
        <pc:spChg chg="mod">
          <ac:chgData name="Joseph Levy" userId="3766db8f-7892-44ce-ae9b-8fce39950acf" providerId="ADAL" clId="{FD6E1449-4E4D-44E3-AE68-3057D531FF31}" dt="2020-08-31T13:54:42.905" v="400" actId="20577"/>
          <ac:spMkLst>
            <pc:docMk/>
            <pc:sldMk cId="1014535486" sldId="371"/>
            <ac:spMk id="3" creationId="{00000000-0000-0000-0000-000000000000}"/>
          </ac:spMkLst>
        </pc:spChg>
      </pc:sldChg>
      <pc:sldMasterChg chg="modSp mod">
        <pc:chgData name="Joseph Levy" userId="3766db8f-7892-44ce-ae9b-8fce39950acf" providerId="ADAL" clId="{FD6E1449-4E4D-44E3-AE68-3057D531FF31}" dt="2020-08-31T13:40:48.249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FD6E1449-4E4D-44E3-AE68-3057D531FF31}" dt="2020-08-31T13:40:48.24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2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262-02-AANI-cc32-aani-report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2019-09-15</a:t>
            </a:r>
            <a:endParaRPr lang="en-GB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299121"/>
              </p:ext>
            </p:extLst>
          </p:nvPr>
        </p:nvGraphicFramePr>
        <p:xfrm>
          <a:off x="461963" y="2495550"/>
          <a:ext cx="11333162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386" imgH="2853457" progId="Word.Document.8">
                  <p:embed/>
                </p:oleObj>
              </mc:Choice>
              <mc:Fallback>
                <p:oleObj name="Document" r:id="rId4" imgW="8245386" imgH="285345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95550"/>
                        <a:ext cx="11333162" cy="3910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Plan Coming into the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1658600" cy="5256214"/>
          </a:xfrm>
        </p:spPr>
        <p:txBody>
          <a:bodyPr/>
          <a:lstStyle/>
          <a:p>
            <a:pPr marL="400050" lvl="1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GB" sz="2400" dirty="0">
                <a:latin typeface="Times New Roman" panose="02020603050405020304" pitchFamily="18" charset="0"/>
              </a:rPr>
              <a:t>Comment resolution Plan: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Tuesday 15 September 2020 11:15-13:15 h EDT – 802.11 Interim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Technical submissions for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Complete comment resolution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latin typeface="Times New Roman" panose="02020603050405020304" pitchFamily="18" charset="0"/>
              </a:rPr>
              <a:t>Request the report editor to provide an updated report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400" dirty="0">
                <a:latin typeface="Times New Roman" panose="02020603050405020304" pitchFamily="18" charset="0"/>
              </a:rPr>
              <a:t>Friday 9:00-11:00 h EDT 802.11 WG Closing Plenary </a:t>
            </a:r>
          </a:p>
          <a:p>
            <a:pPr lvl="3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t-IT" altLang="en-US" sz="2000" dirty="0">
                <a:latin typeface="Times New Roman" panose="02020603050405020304" pitchFamily="18" charset="0"/>
              </a:rPr>
              <a:t>If Comment Resolution Complete, requesst WG approval/endorsment of the report.</a:t>
            </a:r>
            <a:endParaRPr lang="en-US" sz="2000" dirty="0">
              <a:latin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n-US" sz="2400" b="0" dirty="0">
              <a:latin typeface="Times New Roman" panose="02020603050405020304" pitchFamily="18" charset="0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48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dirty="0"/>
              <a:t>Comments on: 11-20/0013r5 </a:t>
            </a:r>
            <a:r>
              <a:rPr lang="en-US" sz="3200" b="0" dirty="0"/>
              <a:t>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ighlight>
                  <a:srgbClr val="FFFF00"/>
                </a:highlight>
                <a:hlinkClick r:id="rId2"/>
              </a:rPr>
              <a:t>1</a:t>
            </a:r>
            <a:r>
              <a:rPr lang="en-US" sz="3200" b="0" dirty="0">
                <a:highlight>
                  <a:srgbClr val="FFFF00"/>
                </a:highlight>
                <a:hlinkClick r:id="rId3"/>
              </a:rPr>
              <a:t>1-20/1262r2</a:t>
            </a:r>
            <a:r>
              <a:rPr lang="en-US" sz="3200" b="0" dirty="0"/>
              <a:t> “CC32 AANI Report Comments” </a:t>
            </a:r>
            <a:br>
              <a:rPr lang="en-US" sz="3200" b="0" dirty="0"/>
            </a:br>
            <a:r>
              <a:rPr lang="en-US" sz="3200" b="0" dirty="0"/>
              <a:t>(will be </a:t>
            </a:r>
            <a:r>
              <a:rPr lang="en-US" sz="3200" b="0" dirty="0">
                <a:highlight>
                  <a:srgbClr val="FFFF00"/>
                </a:highlight>
                <a:hlinkClick r:id="rId2"/>
              </a:rPr>
              <a:t>1</a:t>
            </a:r>
            <a:r>
              <a:rPr lang="en-US" sz="3200" b="0" dirty="0">
                <a:highlight>
                  <a:srgbClr val="FFFF00"/>
                </a:highlight>
                <a:hlinkClick r:id="rId3"/>
              </a:rPr>
              <a:t>1-20/1262r2</a:t>
            </a:r>
            <a:r>
              <a:rPr lang="en-US" sz="3200" b="0" dirty="0"/>
              <a:t> out of this meeting)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sz="3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CBC890F-99AE-42C6-9284-699B73531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555895"/>
              </p:ext>
            </p:extLst>
          </p:nvPr>
        </p:nvGraphicFramePr>
        <p:xfrm>
          <a:off x="1981200" y="3961607"/>
          <a:ext cx="7543800" cy="2362201"/>
        </p:xfrm>
        <a:graphic>
          <a:graphicData uri="http://schemas.openxmlformats.org/drawingml/2006/table">
            <a:tbl>
              <a:tblPr/>
              <a:tblGrid>
                <a:gridCol w="2311894">
                  <a:extLst>
                    <a:ext uri="{9D8B030D-6E8A-4147-A177-3AD203B41FA5}">
                      <a16:colId xmlns:a16="http://schemas.microsoft.com/office/drawing/2014/main" val="3181346073"/>
                    </a:ext>
                  </a:extLst>
                </a:gridCol>
                <a:gridCol w="975085">
                  <a:extLst>
                    <a:ext uri="{9D8B030D-6E8A-4147-A177-3AD203B41FA5}">
                      <a16:colId xmlns:a16="http://schemas.microsoft.com/office/drawing/2014/main" val="2234527190"/>
                    </a:ext>
                  </a:extLst>
                </a:gridCol>
                <a:gridCol w="1085175">
                  <a:extLst>
                    <a:ext uri="{9D8B030D-6E8A-4147-A177-3AD203B41FA5}">
                      <a16:colId xmlns:a16="http://schemas.microsoft.com/office/drawing/2014/main" val="1941860846"/>
                    </a:ext>
                  </a:extLst>
                </a:gridCol>
                <a:gridCol w="1703777">
                  <a:extLst>
                    <a:ext uri="{9D8B030D-6E8A-4147-A177-3AD203B41FA5}">
                      <a16:colId xmlns:a16="http://schemas.microsoft.com/office/drawing/2014/main" val="1321270438"/>
                    </a:ext>
                  </a:extLst>
                </a:gridCol>
                <a:gridCol w="1467869">
                  <a:extLst>
                    <a:ext uri="{9D8B030D-6E8A-4147-A177-3AD203B41FA5}">
                      <a16:colId xmlns:a16="http://schemas.microsoft.com/office/drawing/2014/main" val="3937352300"/>
                    </a:ext>
                  </a:extLst>
                </a:gridCol>
              </a:tblGrid>
              <a:tr h="41960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Comment Resolution Status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727315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8344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10861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81335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3752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94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8882" y="1219200"/>
            <a:ext cx="10992122" cy="5256214"/>
          </a:xfrm>
        </p:spPr>
        <p:txBody>
          <a:bodyPr/>
          <a:lstStyle/>
          <a:p>
            <a:r>
              <a:rPr lang="it-IT" altLang="en-US" sz="2000" b="0" i="1" dirty="0"/>
              <a:t>802.11 WG Plenary Teleconferences: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AANI SC -  Tuesday </a:t>
            </a:r>
            <a:r>
              <a:rPr lang="it-IT" altLang="en-US" sz="1800" b="0" i="1" dirty="0"/>
              <a:t>10 November 2020 11:15-13:15 h EDT  - TBC</a:t>
            </a:r>
          </a:p>
          <a:p>
            <a:r>
              <a:rPr lang="it-IT" altLang="en-US" sz="1800" b="0" i="1" dirty="0"/>
              <a:t>	</a:t>
            </a:r>
            <a:r>
              <a:rPr lang="it-IT" altLang="en-US" sz="1600" b="0" i="1" dirty="0"/>
              <a:t>Closing 802.11 WG Plenary, Friday 13 November 9:00-11:00 h EDT. TBC</a:t>
            </a:r>
          </a:p>
          <a:p>
            <a:r>
              <a:rPr lang="it-IT" altLang="en-US" sz="2000" dirty="0"/>
              <a:t>AANI SC Teleconference Plan (weekly meetings until comment resoluitons is completed):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22 September 9:00am-10:00am ET: </a:t>
            </a:r>
            <a:r>
              <a:rPr lang="en-US" dirty="0">
                <a:latin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</a:rPr>
              <a:t>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29 September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6 October </a:t>
            </a:r>
            <a:r>
              <a:rPr lang="en-US" sz="2000" dirty="0">
                <a:latin typeface="Times New Roman" panose="02020603050405020304" pitchFamily="18" charset="0"/>
              </a:rPr>
              <a:t>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</a:rPr>
              <a:t>Tuesday 13 October 9:00am-10:00am ET: comment resolution</a:t>
            </a:r>
            <a:endParaRPr lang="en-US" sz="2000" dirty="0">
              <a:latin typeface="Times New Roman" panose="02020603050405020304" pitchFamily="18" charset="0"/>
            </a:endParaRPr>
          </a:p>
          <a:p>
            <a:pPr marL="57150" indent="0"/>
            <a:r>
              <a:rPr lang="it-IT" altLang="en-US" sz="2000" b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</a:t>
            </a:r>
            <a:r>
              <a:rPr lang="en-US" dirty="0">
                <a:highlight>
                  <a:srgbClr val="FFFF00"/>
                </a:highlight>
              </a:rPr>
              <a:t>contributions on are in scope</a:t>
            </a:r>
            <a:r>
              <a:rPr lang="en-US" dirty="0"/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are critical to support the resolution of the comments generated in </a:t>
            </a:r>
            <a:r>
              <a:rPr lang="en-US" sz="2000" b="0" dirty="0"/>
              <a:t>CC32.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15 September 2020</a:t>
            </a:r>
          </a:p>
          <a:p>
            <a:pPr algn="ctr"/>
            <a:r>
              <a:rPr lang="en-GB" dirty="0"/>
              <a:t>  Teleconference – During 802.11 WG Interim Meeting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1600" dirty="0">
                <a:hlinkClick r:id="rId3"/>
              </a:rPr>
              <a:t>https://imat.ieee.org/attendance</a:t>
            </a:r>
            <a:endParaRPr lang="en-US" altLang="en-US" sz="3600" dirty="0"/>
          </a:p>
          <a:p>
            <a:pPr lvl="1" eaLnBrk="1" hangingPunct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802.11 WG Interim meeting (this week) motions are in order. </a:t>
            </a:r>
          </a:p>
          <a:p>
            <a:pPr lvl="1" eaLnBrk="1" hangingPunct="1"/>
            <a:r>
              <a:rPr lang="en-US" altLang="en-US" sz="2400" dirty="0"/>
              <a:t>	Motions can be made.</a:t>
            </a:r>
          </a:p>
          <a:p>
            <a:pPr lvl="1" eaLnBrk="1" hangingPunct="1"/>
            <a:r>
              <a:rPr lang="en-US" altLang="en-US" sz="2400" dirty="0"/>
              <a:t>	Anyone present can vote or make motions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219200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Approval of Minutes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Background/Status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comment resolution for CC32 on </a:t>
            </a:r>
            <a:r>
              <a:rPr lang="en-US" dirty="0"/>
              <a:t>11-20/0013r5 “Draft technical report on interworking between 3GPP 5G network &amp; WLAN”, Hyun Seo OH (ETRI), et al.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Comment Resolution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dirty="0"/>
              <a:t>Technical Discussion / Contributions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None ?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 was taken: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 lvl="1" indent="-3429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The 802.11 AANI Chair created a PDF version of the document for comment collection and requested that the 802.11 WG Chair run a 20 day comment collection on the report, starting on or about 31 July.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2000" dirty="0">
                <a:solidFill>
                  <a:schemeClr val="tx1"/>
                </a:solidFill>
                <a:hlinkClick r:id="rId4"/>
              </a:rPr>
              <a:t>11-20/1262r2</a:t>
            </a:r>
            <a:endParaRPr lang="en-US" altLang="en-US" sz="200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1 September 2020 –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8 September 2020 - </a:t>
            </a:r>
            <a:endParaRPr lang="en-US" altLang="en-US" sz="20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45844</TotalTime>
  <Words>1620</Words>
  <Application>Microsoft Office PowerPoint</Application>
  <PresentationFormat>Widescreen</PresentationFormat>
  <Paragraphs>205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Monotype Sorts</vt:lpstr>
      <vt:lpstr>Times New Roman</vt:lpstr>
      <vt:lpstr>Office Theme</vt:lpstr>
      <vt:lpstr>Document</vt:lpstr>
      <vt:lpstr>AANI SC Teleconference Agenda</vt:lpstr>
      <vt:lpstr>Abstract</vt:lpstr>
      <vt:lpstr>Reminders and Rules</vt:lpstr>
      <vt:lpstr>Agenda</vt:lpstr>
      <vt:lpstr>Guidelines for IEEE-SA Meetings</vt:lpstr>
      <vt:lpstr>Resources – URLs</vt:lpstr>
      <vt:lpstr>Participation in IEEE 802 Meetings</vt:lpstr>
      <vt:lpstr>Status on the Proposal on Interworking</vt:lpstr>
      <vt:lpstr>Status on the Proposal on Interworking (cont.)</vt:lpstr>
      <vt:lpstr>Plan Coming into the Meeting</vt:lpstr>
      <vt:lpstr>Discussion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11-20-0863-00-AANI-aani-sc-teleconference-agenda-23-June-2020</dc:title>
  <dc:creator>Levy, Joseph</dc:creator>
  <cp:lastModifiedBy>Joseph Levy</cp:lastModifiedBy>
  <cp:revision>413</cp:revision>
  <cp:lastPrinted>1601-01-01T00:00:00Z</cp:lastPrinted>
  <dcterms:created xsi:type="dcterms:W3CDTF">2017-06-02T20:57:23Z</dcterms:created>
  <dcterms:modified xsi:type="dcterms:W3CDTF">2020-08-31T14:25:46Z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