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366" r:id="rId6"/>
    <p:sldId id="393" r:id="rId7"/>
    <p:sldId id="396" r:id="rId8"/>
    <p:sldId id="397" r:id="rId9"/>
    <p:sldId id="398" r:id="rId10"/>
    <p:sldId id="400" r:id="rId11"/>
    <p:sldId id="408" r:id="rId12"/>
    <p:sldId id="394" r:id="rId13"/>
    <p:sldId id="403" r:id="rId14"/>
    <p:sldId id="405" r:id="rId15"/>
    <p:sldId id="402" r:id="rId16"/>
    <p:sldId id="407" r:id="rId17"/>
    <p:sldId id="331" r:id="rId18"/>
    <p:sldId id="381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30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1740" autoAdjust="0"/>
  </p:normalViewPr>
  <p:slideViewPr>
    <p:cSldViewPr>
      <p:cViewPr varScale="1">
        <p:scale>
          <a:sx n="101" d="100"/>
          <a:sy n="101" d="100"/>
        </p:scale>
        <p:origin x="160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Dibakar" userId="5555b401-5ad5-4206-a20e-01f22605f8f6" providerId="ADAL" clId="{3825237F-CB4A-48D9-87E0-B38C0BD7B50C}"/>
    <pc:docChg chg="modSld">
      <pc:chgData name="Das, Dibakar" userId="5555b401-5ad5-4206-a20e-01f22605f8f6" providerId="ADAL" clId="{3825237F-CB4A-48D9-87E0-B38C0BD7B50C}" dt="2021-01-06T22:08:57.907" v="1" actId="400"/>
      <pc:docMkLst>
        <pc:docMk/>
      </pc:docMkLst>
      <pc:sldChg chg="modSp">
        <pc:chgData name="Das, Dibakar" userId="5555b401-5ad5-4206-a20e-01f22605f8f6" providerId="ADAL" clId="{3825237F-CB4A-48D9-87E0-B38C0BD7B50C}" dt="2021-01-06T22:08:57.907" v="1" actId="400"/>
        <pc:sldMkLst>
          <pc:docMk/>
          <pc:sldMk cId="4165423158" sldId="397"/>
        </pc:sldMkLst>
        <pc:spChg chg="mod">
          <ac:chgData name="Das, Dibakar" userId="5555b401-5ad5-4206-a20e-01f22605f8f6" providerId="ADAL" clId="{3825237F-CB4A-48D9-87E0-B38C0BD7B50C}" dt="2021-01-06T22:08:57.907" v="1" actId="400"/>
          <ac:spMkLst>
            <pc:docMk/>
            <pc:sldMk cId="4165423158" sldId="397"/>
            <ac:spMk id="3" creationId="{C65FDAB0-AE87-4DC6-B656-9CDA870260DE}"/>
          </ac:spMkLst>
        </pc:spChg>
      </pc:sldChg>
      <pc:sldChg chg="modSp">
        <pc:chgData name="Das, Dibakar" userId="5555b401-5ad5-4206-a20e-01f22605f8f6" providerId="ADAL" clId="{3825237F-CB4A-48D9-87E0-B38C0BD7B50C}" dt="2021-01-06T19:49:36.012" v="0" actId="115"/>
        <pc:sldMkLst>
          <pc:docMk/>
          <pc:sldMk cId="19434052" sldId="403"/>
        </pc:sldMkLst>
        <pc:spChg chg="mod">
          <ac:chgData name="Das, Dibakar" userId="5555b401-5ad5-4206-a20e-01f22605f8f6" providerId="ADAL" clId="{3825237F-CB4A-48D9-87E0-B38C0BD7B50C}" dt="2021-01-06T19:49:36.012" v="0" actId="115"/>
          <ac:spMkLst>
            <pc:docMk/>
            <pc:sldMk cId="19434052" sldId="403"/>
            <ac:spMk id="3" creationId="{10F80322-0C02-4BA5-907A-FE7540721F4F}"/>
          </ac:spMkLst>
        </pc:spChg>
      </pc:sldChg>
    </pc:docChg>
  </pc:docChgLst>
  <pc:docChgLst>
    <pc:chgData name="Das, Dibakar" userId="5555b401-5ad5-4206-a20e-01f22605f8f6" providerId="ADAL" clId="{9264742E-A654-4AF7-B017-A2D0D2C10990}"/>
    <pc:docChg chg="modSld">
      <pc:chgData name="Das, Dibakar" userId="5555b401-5ad5-4206-a20e-01f22605f8f6" providerId="ADAL" clId="{9264742E-A654-4AF7-B017-A2D0D2C10990}" dt="2021-01-05T18:14:50.653" v="1" actId="20577"/>
      <pc:docMkLst>
        <pc:docMk/>
      </pc:docMkLst>
      <pc:sldChg chg="modSp">
        <pc:chgData name="Das, Dibakar" userId="5555b401-5ad5-4206-a20e-01f22605f8f6" providerId="ADAL" clId="{9264742E-A654-4AF7-B017-A2D0D2C10990}" dt="2021-01-05T18:14:50.653" v="1" actId="20577"/>
        <pc:sldMkLst>
          <pc:docMk/>
          <pc:sldMk cId="19434052" sldId="403"/>
        </pc:sldMkLst>
        <pc:spChg chg="mod">
          <ac:chgData name="Das, Dibakar" userId="5555b401-5ad5-4206-a20e-01f22605f8f6" providerId="ADAL" clId="{9264742E-A654-4AF7-B017-A2D0D2C10990}" dt="2021-01-05T18:14:50.653" v="1" actId="20577"/>
          <ac:spMkLst>
            <pc:docMk/>
            <pc:sldMk cId="19434052" sldId="403"/>
            <ac:spMk id="3" creationId="{10F80322-0C02-4BA5-907A-FE7540721F4F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2-15T07:33:36.434" idx="29">
    <p:pos x="2463" y="2911"/>
    <p:text>Clarify that Intra-AC Pr element:: Drop eligibility is added in ADDTS Req..</p:text>
    <p:extLst>
      <p:ext uri="{C676402C-5697-4E1C-873F-D02D1690AC5C}">
        <p15:threadingInfo xmlns:p15="http://schemas.microsoft.com/office/powerpoint/2012/main" timeZoneBias="480"/>
      </p:ext>
    </p:extLst>
  </p:cm>
  <p:cm authorId="3" dt="2020-12-15T07:52:21.476" idx="30">
    <p:pos x="10" y="10"/>
    <p:text>Multiploe UPs  for NSEP..</p:text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how to tie to the restricted SP prop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5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How does the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paameters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connect to TWT ? Show an example..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Multiple TIDs ?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TWT use cases: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a. laptop/PC : do want to prioritize some applications.. “identify TID”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b. wearables.. Only run one type of applications..  Several components microphone, camera serving same application.. Each having different flows (identified by DSCP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vals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 map the flow to different TIDs. All flows served in same SP.  For example, 16ms periodicity. Specify traffic load (DL and UL,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assymetric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Check how to signal that multiple flows map with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unknwon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traffic characteristics ….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Want a way to ask AP to drop a packet if we cant meet the latency bound.. Add clarification that latency bound means STA shall drop it if we cant meet the delay requirement.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modifying the TSPEC element to enable to signal the following traffic characteristics/parameters:</a:t>
            </a:r>
          </a:p>
          <a:p>
            <a:pPr marL="457200" lvl="1" indent="0"/>
            <a:r>
              <a:rPr lang="en-US" dirty="0"/>
              <a:t>     -	UP,  Inactivity Interval, Max MSDU size, Latency Bound, Min Service Interval, Max Service Interval, Burst Size, </a:t>
            </a:r>
            <a:r>
              <a:rPr lang="en-US" u="sng" dirty="0"/>
              <a:t>Packet delivery ratio</a:t>
            </a:r>
            <a:r>
              <a:rPr lang="en-US" dirty="0"/>
              <a:t>, Direction</a:t>
            </a:r>
          </a:p>
          <a:p>
            <a:pPr marL="457200" lvl="1" indent="0"/>
            <a:r>
              <a:rPr lang="en-US" dirty="0"/>
              <a:t>    -	After regular association (non-MLD association), this TSPEC element describes the traffic characteristics/parameters at the STA level</a:t>
            </a:r>
          </a:p>
          <a:p>
            <a:pPr marL="457200" lvl="1" indent="0"/>
            <a:r>
              <a:rPr lang="en-US" dirty="0"/>
              <a:t>     -	After MLD association, this TSPEC element describes the traffic characteristics/parameters at the MLD level.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Parsing of this new TSPEC element is optional.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SCS Request and SCS Response frames may contain a TSPEC element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5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R1 supports creation of MLD-level SCS stream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11be R1 defines a mechanism for an AP to modify a setup SCS stream by transmitting an unsolicited SCS Response frame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98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QoS signaling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meet R1 timeline, reuse SCS Request/Response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signaling could be at MLD level for STAs that are associated as part of MLD setup/association.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exchange of P2P specific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AP to modify a setup SCS stream parameters based on network conditions (e.g., inform change UP for DL flow, scheduling etc.).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in R2.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changes to SCS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 SCS Request/Response frame to be valid at MLD-level similar to ADDBA Req/Response.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parameters described in slide 5 can be signaled in a TSPEC element or/and a new IE (TSPEC-lite) and included in the SCS Request/Response frames.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The parameters can be signaled outside SCS Req/Response frames (e.g., with TWT).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AP to transmit an unsolicited SCS Response frame signaling an update to existing session.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SCS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SCS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 sends an SCS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47EBEA-68C9-4C5F-ABF9-70DE05681AA0}"/>
              </a:ext>
            </a:extLst>
          </p:cNvPr>
          <p:cNvCxnSpPr/>
          <p:nvPr/>
        </p:nvCxnSpPr>
        <p:spPr bwMode="auto">
          <a:xfrm>
            <a:off x="79248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7F810-0B60-48A6-B21E-C64C15173061}"/>
              </a:ext>
            </a:extLst>
          </p:cNvPr>
          <p:cNvCxnSpPr/>
          <p:nvPr/>
        </p:nvCxnSpPr>
        <p:spPr bwMode="auto">
          <a:xfrm>
            <a:off x="88392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B0126-3544-42B7-9E64-AD73038DC2E5}"/>
              </a:ext>
            </a:extLst>
          </p:cNvPr>
          <p:cNvCxnSpPr/>
          <p:nvPr/>
        </p:nvCxnSpPr>
        <p:spPr bwMode="auto">
          <a:xfrm>
            <a:off x="100584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B138E6-E41D-4AF0-B3F7-F16EC7A59104}"/>
              </a:ext>
            </a:extLst>
          </p:cNvPr>
          <p:cNvCxnSpPr/>
          <p:nvPr/>
        </p:nvCxnSpPr>
        <p:spPr bwMode="auto">
          <a:xfrm>
            <a:off x="11275485" y="1731798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AF5BE-BBCF-4C16-B89F-8F0AA23C5C13}"/>
              </a:ext>
            </a:extLst>
          </p:cNvPr>
          <p:cNvSpPr txBox="1"/>
          <p:nvPr/>
        </p:nvSpPr>
        <p:spPr>
          <a:xfrm>
            <a:off x="8613016" y="150590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F5BFB-615D-4DA6-A6FD-F8C34E3659C8}"/>
              </a:ext>
            </a:extLst>
          </p:cNvPr>
          <p:cNvSpPr txBox="1"/>
          <p:nvPr/>
        </p:nvSpPr>
        <p:spPr>
          <a:xfrm>
            <a:off x="9873382" y="1470188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BD73D-9B5A-40F8-8A46-F7DC6F346D0C}"/>
              </a:ext>
            </a:extLst>
          </p:cNvPr>
          <p:cNvSpPr txBox="1"/>
          <p:nvPr/>
        </p:nvSpPr>
        <p:spPr>
          <a:xfrm>
            <a:off x="10968831" y="1303388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Network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10DC-5821-4326-ABEE-7433AC445A28}"/>
              </a:ext>
            </a:extLst>
          </p:cNvPr>
          <p:cNvSpPr/>
          <p:nvPr/>
        </p:nvSpPr>
        <p:spPr bwMode="auto">
          <a:xfrm>
            <a:off x="10820400" y="2133600"/>
            <a:ext cx="990598" cy="4308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9E076-E256-4A66-8A03-4EF467C63CCB}"/>
              </a:ext>
            </a:extLst>
          </p:cNvPr>
          <p:cNvCxnSpPr/>
          <p:nvPr/>
        </p:nvCxnSpPr>
        <p:spPr bwMode="auto">
          <a:xfrm>
            <a:off x="10058400" y="23622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id="{C5FC2BA1-607C-4378-BFE7-B2B19AA13A3E}"/>
              </a:ext>
            </a:extLst>
          </p:cNvPr>
          <p:cNvSpPr/>
          <p:nvPr/>
        </p:nvSpPr>
        <p:spPr bwMode="auto">
          <a:xfrm>
            <a:off x="10202149" y="2272050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A96677-DC3E-4D56-9B8E-37AA830D9865}"/>
              </a:ext>
            </a:extLst>
          </p:cNvPr>
          <p:cNvSpPr/>
          <p:nvPr/>
        </p:nvSpPr>
        <p:spPr bwMode="auto">
          <a:xfrm>
            <a:off x="10820401" y="4381441"/>
            <a:ext cx="990597" cy="4793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condition/ policing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E5C57E-95D2-4653-AB1A-09CD0D5E4C85}"/>
              </a:ext>
            </a:extLst>
          </p:cNvPr>
          <p:cNvCxnSpPr/>
          <p:nvPr/>
        </p:nvCxnSpPr>
        <p:spPr bwMode="auto">
          <a:xfrm>
            <a:off x="10058400" y="4623777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9F2B23F9-C4E2-479A-9F65-0AB0C0C3BFFC}"/>
              </a:ext>
            </a:extLst>
          </p:cNvPr>
          <p:cNvSpPr/>
          <p:nvPr/>
        </p:nvSpPr>
        <p:spPr bwMode="auto">
          <a:xfrm>
            <a:off x="10202149" y="4533627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34D864-C317-4D5E-BFC8-D5929EAD81D5}"/>
              </a:ext>
            </a:extLst>
          </p:cNvPr>
          <p:cNvCxnSpPr/>
          <p:nvPr/>
        </p:nvCxnSpPr>
        <p:spPr bwMode="auto">
          <a:xfrm>
            <a:off x="7924800" y="2349042"/>
            <a:ext cx="914400" cy="215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B62DC6-26AE-4379-82AC-A414CB167A2A}"/>
              </a:ext>
            </a:extLst>
          </p:cNvPr>
          <p:cNvCxnSpPr>
            <a:cxnSpLocks/>
          </p:cNvCxnSpPr>
          <p:nvPr/>
        </p:nvCxnSpPr>
        <p:spPr bwMode="auto">
          <a:xfrm>
            <a:off x="8839200" y="2634869"/>
            <a:ext cx="1217085" cy="266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2E6B66-A18F-47C7-A99A-E16D05679072}"/>
              </a:ext>
            </a:extLst>
          </p:cNvPr>
          <p:cNvSpPr txBox="1"/>
          <p:nvPr/>
        </p:nvSpPr>
        <p:spPr>
          <a:xfrm>
            <a:off x="8963790" y="2487046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CE2D2C-9A33-4E63-8F4A-CCBDAD6F3EB7}"/>
              </a:ext>
            </a:extLst>
          </p:cNvPr>
          <p:cNvCxnSpPr/>
          <p:nvPr/>
        </p:nvCxnSpPr>
        <p:spPr bwMode="auto">
          <a:xfrm flipH="1">
            <a:off x="8839200" y="3048000"/>
            <a:ext cx="1217085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54EE39E-4803-4853-9C1F-903B95176257}"/>
              </a:ext>
            </a:extLst>
          </p:cNvPr>
          <p:cNvCxnSpPr/>
          <p:nvPr/>
        </p:nvCxnSpPr>
        <p:spPr bwMode="auto">
          <a:xfrm flipH="1">
            <a:off x="7924800" y="3352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DB2FDC-3C21-4780-8AEC-FBD493AA6DB2}"/>
              </a:ext>
            </a:extLst>
          </p:cNvPr>
          <p:cNvSpPr txBox="1"/>
          <p:nvPr/>
        </p:nvSpPr>
        <p:spPr>
          <a:xfrm>
            <a:off x="9065384" y="3223078"/>
            <a:ext cx="5998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205C5F-4231-4B0A-9A10-BF19ECAE6DC9}"/>
              </a:ext>
            </a:extLst>
          </p:cNvPr>
          <p:cNvSpPr/>
          <p:nvPr/>
        </p:nvSpPr>
        <p:spPr bwMode="auto">
          <a:xfrm>
            <a:off x="7848600" y="3657600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the setup QoS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D2C9C8-2B1F-4CC4-AA5E-E46A66D35798}"/>
              </a:ext>
            </a:extLst>
          </p:cNvPr>
          <p:cNvCxnSpPr/>
          <p:nvPr/>
        </p:nvCxnSpPr>
        <p:spPr bwMode="auto">
          <a:xfrm flipH="1">
            <a:off x="8839200" y="4687612"/>
            <a:ext cx="1207543" cy="173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E90459C-672A-4668-B7CD-DB2EED5B8782}"/>
              </a:ext>
            </a:extLst>
          </p:cNvPr>
          <p:cNvCxnSpPr/>
          <p:nvPr/>
        </p:nvCxnSpPr>
        <p:spPr bwMode="auto">
          <a:xfrm flipH="1">
            <a:off x="7936458" y="4990234"/>
            <a:ext cx="891085" cy="152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60B0C4-1A05-4842-A1DD-F15A27C223A6}"/>
              </a:ext>
            </a:extLst>
          </p:cNvPr>
          <p:cNvSpPr txBox="1"/>
          <p:nvPr/>
        </p:nvSpPr>
        <p:spPr>
          <a:xfrm>
            <a:off x="9000377" y="486074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 </a:t>
            </a:r>
          </a:p>
          <a:p>
            <a:r>
              <a:rPr lang="en-US" sz="800" dirty="0">
                <a:solidFill>
                  <a:schemeClr val="tx1"/>
                </a:solidFill>
              </a:rPr>
              <a:t>(modify)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64691A-FF10-4FDE-824F-0BE272B8FCF1}"/>
              </a:ext>
            </a:extLst>
          </p:cNvPr>
          <p:cNvSpPr/>
          <p:nvPr/>
        </p:nvSpPr>
        <p:spPr bwMode="auto">
          <a:xfrm>
            <a:off x="7848599" y="5238822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 modified QoS/scheduling</a:t>
            </a:r>
          </a:p>
        </p:txBody>
      </p:sp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2D7FB5-5C39-4D01-821F-8A36255E52BA}"/>
              </a:ext>
            </a:extLst>
          </p:cNvPr>
          <p:cNvSpPr/>
          <p:nvPr/>
        </p:nvSpPr>
        <p:spPr bwMode="auto">
          <a:xfrm>
            <a:off x="2590800" y="1828800"/>
            <a:ext cx="3505200" cy="121920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BD562-8950-4414-BCD8-F452C5D0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QoS signaling enabling Restricted TWT Service Periods for low latency flows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DF8B3-8F8C-477E-9EF1-8775948BD19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06B781AF-4CCF-49B0-A572-DE54FBE5D942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3187A-78DA-436B-A491-3C7E8F2D68D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51B50-C092-4794-AA96-70F62E36E71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7DCC7-B185-4B43-8F83-92460667AA82}"/>
              </a:ext>
            </a:extLst>
          </p:cNvPr>
          <p:cNvSpPr txBox="1"/>
          <p:nvPr/>
        </p:nvSpPr>
        <p:spPr>
          <a:xfrm>
            <a:off x="2971800" y="18288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EHT QoS signaling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D083C3-F347-4644-A947-5AA6E6D6DC0C}"/>
              </a:ext>
            </a:extLst>
          </p:cNvPr>
          <p:cNvSpPr txBox="1"/>
          <p:nvPr/>
        </p:nvSpPr>
        <p:spPr>
          <a:xfrm>
            <a:off x="2971800" y="2253942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Req + TSPEC-lite (IE)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85CFDC-BD68-4C34-ACFB-F59A1CDF379E}"/>
              </a:ext>
            </a:extLst>
          </p:cNvPr>
          <p:cNvSpPr/>
          <p:nvPr/>
        </p:nvSpPr>
        <p:spPr bwMode="auto">
          <a:xfrm>
            <a:off x="2606825" y="3465316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A39DF-50A5-4A3C-B868-A4512264D582}"/>
              </a:ext>
            </a:extLst>
          </p:cNvPr>
          <p:cNvSpPr txBox="1"/>
          <p:nvPr/>
        </p:nvSpPr>
        <p:spPr>
          <a:xfrm>
            <a:off x="2621660" y="4048870"/>
            <a:ext cx="3277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AP advertises restricted SPs 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39AEBE6-0495-4BF7-9042-AA58A7A90627}"/>
              </a:ext>
            </a:extLst>
          </p:cNvPr>
          <p:cNvSpPr/>
          <p:nvPr/>
        </p:nvSpPr>
        <p:spPr bwMode="auto">
          <a:xfrm>
            <a:off x="4230158" y="3084318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7A4F8A-4C26-4346-90CC-E3DE977A2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901" y="2013421"/>
            <a:ext cx="961538" cy="11372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434D4B-E67A-44B8-B216-A5178F5D5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886" y="1982688"/>
            <a:ext cx="2593238" cy="107892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7E68A1-8B8C-45ED-86F9-7D2BDD81695B}"/>
              </a:ext>
            </a:extLst>
          </p:cNvPr>
          <p:cNvCxnSpPr/>
          <p:nvPr/>
        </p:nvCxnSpPr>
        <p:spPr bwMode="auto">
          <a:xfrm flipH="1">
            <a:off x="2895600" y="2286000"/>
            <a:ext cx="28977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DD9D2C-38A8-450F-9D8A-A146B849D8EC}"/>
              </a:ext>
            </a:extLst>
          </p:cNvPr>
          <p:cNvSpPr txBox="1"/>
          <p:nvPr/>
        </p:nvSpPr>
        <p:spPr>
          <a:xfrm>
            <a:off x="2835425" y="26588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277FE9-5115-46E3-8366-E34D7A0D56B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2661511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CD0656-1A5D-4A13-BF08-6ACDF0A8A817}"/>
              </a:ext>
            </a:extLst>
          </p:cNvPr>
          <p:cNvSpPr txBox="1"/>
          <p:nvPr/>
        </p:nvSpPr>
        <p:spPr>
          <a:xfrm>
            <a:off x="2819409" y="3500321"/>
            <a:ext cx="3080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AP and STAs set up Restricted Service Periods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11AFCD8-413D-453F-AD2E-8CF74A5D7AFE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039725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EC61B55-F283-4110-AB32-0AC75FC13D01}"/>
              </a:ext>
            </a:extLst>
          </p:cNvPr>
          <p:cNvSpPr txBox="1"/>
          <p:nvPr/>
        </p:nvSpPr>
        <p:spPr>
          <a:xfrm>
            <a:off x="2987825" y="28112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6B75CB-3F44-4174-B096-2609E427AC8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419600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1F2D70C2-6438-4537-A03B-300E1A9CB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3460284"/>
            <a:ext cx="3020588" cy="1428840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5416E85A-DFBD-411D-93B8-2F5935D326A6}"/>
              </a:ext>
            </a:extLst>
          </p:cNvPr>
          <p:cNvSpPr/>
          <p:nvPr/>
        </p:nvSpPr>
        <p:spPr bwMode="auto">
          <a:xfrm>
            <a:off x="6145742" y="402354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EB6E51-949F-4114-92CA-F4D31B22752D}"/>
              </a:ext>
            </a:extLst>
          </p:cNvPr>
          <p:cNvSpPr txBox="1"/>
          <p:nvPr/>
        </p:nvSpPr>
        <p:spPr>
          <a:xfrm>
            <a:off x="7143756" y="3150661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restricted SP schedule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38F9A60-94D2-43DA-B22A-EC8063116FD0}"/>
              </a:ext>
            </a:extLst>
          </p:cNvPr>
          <p:cNvSpPr/>
          <p:nvPr/>
        </p:nvSpPr>
        <p:spPr bwMode="auto">
          <a:xfrm>
            <a:off x="2629959" y="5073535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F159D8-BCEE-4E60-8215-A68ED90BF927}"/>
              </a:ext>
            </a:extLst>
          </p:cNvPr>
          <p:cNvSpPr txBox="1"/>
          <p:nvPr/>
        </p:nvSpPr>
        <p:spPr>
          <a:xfrm>
            <a:off x="2629959" y="5327324"/>
            <a:ext cx="3277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EHT APs and STAs supporting and participating in the restricted SPs follow the access rules 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33DC105C-8917-4787-9ADF-DC368FF9A409}"/>
              </a:ext>
            </a:extLst>
          </p:cNvPr>
          <p:cNvSpPr/>
          <p:nvPr/>
        </p:nvSpPr>
        <p:spPr bwMode="auto">
          <a:xfrm>
            <a:off x="4260550" y="4604159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57D9B4C-FFBC-4CEA-A61D-E81DF02D37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7141" y="5325999"/>
            <a:ext cx="2874900" cy="699840"/>
          </a:xfrm>
          <a:prstGeom prst="rect">
            <a:avLst/>
          </a:prstGeom>
        </p:spPr>
      </p:pic>
      <p:sp>
        <p:nvSpPr>
          <p:cNvPr id="34" name="Arrow: Right 33">
            <a:extLst>
              <a:ext uri="{FF2B5EF4-FFF2-40B4-BE49-F238E27FC236}">
                <a16:creationId xmlns:a16="http://schemas.microsoft.com/office/drawing/2014/main" id="{E75E5DD1-6631-4732-94ED-F5AB0150526B}"/>
              </a:ext>
            </a:extLst>
          </p:cNvPr>
          <p:cNvSpPr/>
          <p:nvPr/>
        </p:nvSpPr>
        <p:spPr bwMode="auto">
          <a:xfrm>
            <a:off x="6145742" y="545238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1EB84E-2D93-410C-BED1-37C58AA2C923}"/>
              </a:ext>
            </a:extLst>
          </p:cNvPr>
          <p:cNvSpPr txBox="1"/>
          <p:nvPr/>
        </p:nvSpPr>
        <p:spPr>
          <a:xfrm>
            <a:off x="9601200" y="512606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Low latency flow experience low/deterministic low latency with higher reliability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9AAF7A7-1C6E-4E7B-8757-08C38E55B055}"/>
              </a:ext>
            </a:extLst>
          </p:cNvPr>
          <p:cNvSpPr/>
          <p:nvPr/>
        </p:nvSpPr>
        <p:spPr bwMode="auto">
          <a:xfrm>
            <a:off x="9448800" y="5080145"/>
            <a:ext cx="26670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66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B08E710E87648A47B2B8CFA5A2B85" ma:contentTypeVersion="13" ma:contentTypeDescription="Create a new document." ma:contentTypeScope="" ma:versionID="4abbb476f26e7bce14583879ea772978">
  <xsd:schema xmlns:xsd="http://www.w3.org/2001/XMLSchema" xmlns:xs="http://www.w3.org/2001/XMLSchema" xmlns:p="http://schemas.microsoft.com/office/2006/metadata/properties" xmlns:ns3="422c6a2a-bdda-4a0d-a75f-5fccc6c9c4d4" xmlns:ns4="a3324683-e9d5-4bac-8775-491c2e76a476" targetNamespace="http://schemas.microsoft.com/office/2006/metadata/properties" ma:root="true" ma:fieldsID="6506785599c8d8b858bf05e92d0d7fbb" ns3:_="" ns4:_="">
    <xsd:import namespace="422c6a2a-bdda-4a0d-a75f-5fccc6c9c4d4"/>
    <xsd:import namespace="a3324683-e9d5-4bac-8775-491c2e76a4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c6a2a-bdda-4a0d-a75f-5fccc6c9c4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24683-e9d5-4bac-8775-491c2e76a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B68938-F78D-422F-A134-8E88425081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1FE9BF-2D13-4DE2-840E-B5AB798EAA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ACC61-3650-4FF6-AD0D-56CEA84852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c6a2a-bdda-4a0d-a75f-5fccc6c9c4d4"/>
    <ds:schemaRef ds:uri="a3324683-e9d5-4bac-8775-491c2e76a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1568</Words>
  <Application>Microsoft Office PowerPoint</Application>
  <PresentationFormat>Widescreen</PresentationFormat>
  <Paragraphs>176</Paragraphs>
  <Slides>15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changes to SCS</vt:lpstr>
      <vt:lpstr>Example of STA initiated QoS Setup</vt:lpstr>
      <vt:lpstr>QoS signaling enabling Restricted TWT Service Periods for low latency flows</vt:lpstr>
      <vt:lpstr>Summary</vt:lpstr>
      <vt:lpstr>SP #1</vt:lpstr>
      <vt:lpstr>SP #2</vt:lpstr>
      <vt:lpstr>SP# 3 </vt:lpstr>
      <vt:lpstr>SP #4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2</cp:revision>
  <dcterms:created xsi:type="dcterms:W3CDTF">2021-01-04T18:04:58Z</dcterms:created>
  <dcterms:modified xsi:type="dcterms:W3CDTF">2021-01-06T22:09:09Z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0x010100895B08E710E87648A47B2B8CFA5A2B85</vt:lpwstr>
  </property>
</Properties>
</file>