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554" r:id="rId3"/>
    <p:sldId id="709" r:id="rId4"/>
    <p:sldId id="710" r:id="rId5"/>
    <p:sldId id="714" r:id="rId6"/>
    <p:sldId id="702" r:id="rId7"/>
    <p:sldId id="712" r:id="rId8"/>
    <p:sldId id="713" r:id="rId9"/>
    <p:sldId id="701" r:id="rId10"/>
    <p:sldId id="707" r:id="rId11"/>
    <p:sldId id="708" r:id="rId12"/>
    <p:sldId id="681" r:id="rId13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E1EFA"/>
    <a:srgbClr val="0000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70" d="100"/>
          <a:sy n="70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595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Junghoon Suh,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802.11-20/1347r1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LPI PPDU Format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2020-08-28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655502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150937"/>
                <a:gridCol w="2057400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Aboul-Magd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osama.aboulmagd@huawei.com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Do you agree to introduce RU-SIG as in slide 5 to the EHT LPI PPDU for the purpose of auto-detection and robust preamble detection?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302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CA" dirty="0" smtClean="0"/>
              <a:t>SP2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495800"/>
          </a:xfrm>
        </p:spPr>
        <p:txBody>
          <a:bodyPr/>
          <a:lstStyle/>
          <a:p>
            <a:r>
              <a:rPr lang="en-CA" dirty="0" smtClean="0"/>
              <a:t>Do you agree to remove an overflow U-SIG, that is, one symbol EHT-SIG in LPI PPDU?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9805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343400"/>
          </a:xfrm>
        </p:spPr>
        <p:txBody>
          <a:bodyPr/>
          <a:lstStyle/>
          <a:p>
            <a:r>
              <a:rPr lang="en-US" b="0" dirty="0"/>
              <a:t>[1] Ron Porat, “6GHz LPI Range Extension” 11-20/965r3, IEEE </a:t>
            </a:r>
            <a:r>
              <a:rPr lang="en-US" b="0" dirty="0" smtClean="0"/>
              <a:t>TGbe</a:t>
            </a:r>
          </a:p>
          <a:p>
            <a:r>
              <a:rPr lang="en-US" b="0" dirty="0"/>
              <a:t>[2] Jianhan Liu, et. al., “DCM for range extension in 6GHz LPI”, 11-20/986r1, IEEE </a:t>
            </a:r>
            <a:r>
              <a:rPr lang="en-US" b="0" dirty="0" smtClean="0"/>
              <a:t>TGbe</a:t>
            </a:r>
          </a:p>
          <a:p>
            <a:r>
              <a:rPr lang="en-US" b="0" dirty="0"/>
              <a:t>[3] Jianhan Liu, et. al., “On Modulation of MCS0 DCM and DCM Capability”, 11-16/655r1, IEEE </a:t>
            </a:r>
            <a:r>
              <a:rPr lang="en-US" b="0" dirty="0" smtClean="0"/>
              <a:t>TGax</a:t>
            </a:r>
          </a:p>
          <a:p>
            <a:r>
              <a:rPr lang="en-US" b="0" dirty="0" smtClean="0"/>
              <a:t>[4] Sameer Vermani, “Open Issues on Preamble Design”, 11-20/1238r0, IEEE TGbe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8013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954587"/>
          </a:xfrm>
        </p:spPr>
        <p:txBody>
          <a:bodyPr/>
          <a:lstStyle/>
          <a:p>
            <a:r>
              <a:rPr lang="en-US" altLang="zh-CN" b="0" dirty="0"/>
              <a:t>DUP mode is defined for non-punctured 80MHz, 160MHz and 320MHz PPDUs transmitted to a single user, and limited to {MCS0+DCM, </a:t>
            </a:r>
            <a:r>
              <a:rPr lang="en-US" altLang="zh-CN" b="0" dirty="0" err="1"/>
              <a:t>Nss</a:t>
            </a:r>
            <a:r>
              <a:rPr lang="en-US" altLang="zh-CN" b="0" dirty="0"/>
              <a:t>=1}  [1]</a:t>
            </a:r>
          </a:p>
          <a:p>
            <a:r>
              <a:rPr lang="en-US" altLang="zh-CN" b="0" dirty="0" smtClean="0"/>
              <a:t>Ref. [1</a:t>
            </a:r>
            <a:r>
              <a:rPr lang="en-US" altLang="zh-CN" b="0" dirty="0"/>
              <a:t>] </a:t>
            </a:r>
            <a:r>
              <a:rPr lang="en-US" altLang="zh-CN" b="0" dirty="0" smtClean="0"/>
              <a:t>mainly targets the Low </a:t>
            </a:r>
            <a:r>
              <a:rPr lang="en-US" altLang="zh-CN" b="0" dirty="0"/>
              <a:t>Power Indoor (LPI) </a:t>
            </a:r>
            <a:r>
              <a:rPr lang="en-US" altLang="zh-CN" b="0" dirty="0" smtClean="0"/>
              <a:t>PPDU </a:t>
            </a:r>
            <a:r>
              <a:rPr lang="en-US" altLang="zh-CN" b="0" dirty="0"/>
              <a:t>with the range extension</a:t>
            </a:r>
          </a:p>
          <a:p>
            <a:r>
              <a:rPr lang="en-US" altLang="zh-CN" b="0" dirty="0"/>
              <a:t>The DUP mode is defined for the payload, which may result in more robust design for the payload than for the preamble</a:t>
            </a:r>
          </a:p>
          <a:p>
            <a:r>
              <a:rPr lang="en-US" altLang="zh-CN" b="0" dirty="0"/>
              <a:t>We propose an LPI </a:t>
            </a:r>
            <a:r>
              <a:rPr lang="en-US" altLang="zh-CN" b="0" dirty="0" smtClean="0"/>
              <a:t>PPDU </a:t>
            </a:r>
            <a:r>
              <a:rPr lang="en-US" altLang="zh-CN" b="0" dirty="0"/>
              <a:t>Format to make the preamble more robust </a:t>
            </a:r>
            <a:endParaRPr lang="en-US" altLang="zh-CN" b="0" dirty="0" smtClean="0"/>
          </a:p>
          <a:p>
            <a:r>
              <a:rPr lang="en-US" altLang="zh-CN" b="0" dirty="0" smtClean="0"/>
              <a:t>2 Symbol U-SIG is more than enough for PHY header in LPI PPDU</a:t>
            </a:r>
          </a:p>
          <a:p>
            <a:pPr lvl="1"/>
            <a:r>
              <a:rPr lang="en-US" altLang="zh-CN" dirty="0" smtClean="0"/>
              <a:t>Preamble without E-SIG is proposed</a:t>
            </a:r>
            <a:endParaRPr lang="zh-CN" altLang="en-US" b="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80 MHz LPI PPDU from [2]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57600"/>
            <a:ext cx="8610600" cy="2514600"/>
          </a:xfrm>
        </p:spPr>
        <p:txBody>
          <a:bodyPr/>
          <a:lstStyle/>
          <a:p>
            <a:r>
              <a:rPr lang="en-CA" dirty="0"/>
              <a:t>LPI </a:t>
            </a:r>
            <a:r>
              <a:rPr lang="en-CA" dirty="0" smtClean="0"/>
              <a:t>PPDU </a:t>
            </a:r>
            <a:r>
              <a:rPr lang="en-CA" dirty="0"/>
              <a:t>is sent to a single user, and it is a non-OFDMA frame</a:t>
            </a:r>
          </a:p>
          <a:p>
            <a:pPr lvl="1"/>
            <a:r>
              <a:rPr lang="en-CA" dirty="0"/>
              <a:t>U-SIG (2 symbols) and E-SIG (1 symbol) are repeated 4 times across 80 MHz, with MCS 0</a:t>
            </a:r>
          </a:p>
          <a:p>
            <a:r>
              <a:rPr lang="en-CA" dirty="0"/>
              <a:t>40 MHz Payload is repeated twice across 80 MHz with MCS0 + </a:t>
            </a:r>
            <a:r>
              <a:rPr lang="en-CA" dirty="0" smtClean="0"/>
              <a:t>DCM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914400" y="1489075"/>
            <a:ext cx="7294563" cy="1711325"/>
            <a:chOff x="624" y="960"/>
            <a:chExt cx="4595" cy="1078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4" y="960"/>
              <a:ext cx="4595" cy="1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645" y="976"/>
              <a:ext cx="745" cy="257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897" y="1000"/>
              <a:ext cx="3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839" y="1103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645" y="1238"/>
              <a:ext cx="745" cy="257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897" y="1262"/>
              <a:ext cx="3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839" y="1363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643" y="1500"/>
              <a:ext cx="746" cy="257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895" y="1522"/>
              <a:ext cx="3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837" y="1626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643" y="1762"/>
              <a:ext cx="746" cy="256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895" y="1785"/>
              <a:ext cx="3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837" y="1888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1389" y="976"/>
              <a:ext cx="494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1525" y="1044"/>
              <a:ext cx="11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1588" y="1044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1619" y="1044"/>
              <a:ext cx="19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1391" y="1233"/>
              <a:ext cx="493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1526" y="1296"/>
              <a:ext cx="120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590" y="1296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620" y="1296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391" y="1494"/>
              <a:ext cx="493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1526" y="1548"/>
              <a:ext cx="120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1590" y="1548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1620" y="1548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391" y="1756"/>
              <a:ext cx="493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1526" y="1800"/>
              <a:ext cx="120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1590" y="1800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1620" y="1800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1891" y="976"/>
              <a:ext cx="491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1977" y="1044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2136" y="1044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2167" y="1044"/>
              <a:ext cx="19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1893" y="1233"/>
              <a:ext cx="491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994" y="1296"/>
              <a:ext cx="16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2104" y="1296"/>
              <a:ext cx="8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T_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2154" y="1296"/>
              <a:ext cx="19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1893" y="1494"/>
              <a:ext cx="491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1979" y="1548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2138" y="1548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2168" y="1548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1893" y="1756"/>
              <a:ext cx="491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1979" y="1800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2138" y="1800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2168" y="1800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2840" y="977"/>
              <a:ext cx="439" cy="1041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2891" y="1443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3050" y="1443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3081" y="1443"/>
              <a:ext cx="19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3280" y="976"/>
              <a:ext cx="1921" cy="104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3953" y="1443"/>
              <a:ext cx="662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LPI LR Payload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5"/>
            <p:cNvSpPr>
              <a:spLocks noChangeArrowheads="1"/>
            </p:cNvSpPr>
            <p:nvPr/>
          </p:nvSpPr>
          <p:spPr bwMode="auto">
            <a:xfrm>
              <a:off x="2388" y="976"/>
              <a:ext cx="439" cy="104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Rectangle 56"/>
            <p:cNvSpPr>
              <a:spLocks noChangeArrowheads="1"/>
            </p:cNvSpPr>
            <p:nvPr/>
          </p:nvSpPr>
          <p:spPr bwMode="auto">
            <a:xfrm>
              <a:off x="2445" y="1444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7"/>
            <p:cNvSpPr>
              <a:spLocks noChangeArrowheads="1"/>
            </p:cNvSpPr>
            <p:nvPr/>
          </p:nvSpPr>
          <p:spPr bwMode="auto">
            <a:xfrm>
              <a:off x="2604" y="1444"/>
              <a:ext cx="8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8"/>
            <p:cNvSpPr>
              <a:spLocks noChangeArrowheads="1"/>
            </p:cNvSpPr>
            <p:nvPr/>
          </p:nvSpPr>
          <p:spPr bwMode="auto">
            <a:xfrm>
              <a:off x="2634" y="1444"/>
              <a:ext cx="20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517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54497"/>
          </a:xfrm>
        </p:spPr>
        <p:txBody>
          <a:bodyPr/>
          <a:lstStyle/>
          <a:p>
            <a:r>
              <a:rPr lang="en-CA" sz="2800" dirty="0"/>
              <a:t>Performance of DCM+MCS0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82111"/>
            <a:ext cx="8762999" cy="1038710"/>
          </a:xfrm>
        </p:spPr>
        <p:txBody>
          <a:bodyPr/>
          <a:lstStyle/>
          <a:p>
            <a:r>
              <a:rPr lang="en-CA" sz="1600" dirty="0" smtClean="0"/>
              <a:t>When </a:t>
            </a:r>
            <a:r>
              <a:rPr lang="en-CA" sz="1600" dirty="0"/>
              <a:t>the baseline is 20 MHz </a:t>
            </a:r>
            <a:r>
              <a:rPr lang="en-CA" sz="1600" dirty="0" smtClean="0"/>
              <a:t>MCS0, </a:t>
            </a:r>
            <a:r>
              <a:rPr lang="en-CA" sz="1600" dirty="0"/>
              <a:t>U-SIG achieves 6 dB gain with 4 repetitions</a:t>
            </a:r>
          </a:p>
          <a:p>
            <a:pPr lvl="1"/>
            <a:r>
              <a:rPr lang="en-CA" sz="1400" dirty="0"/>
              <a:t>While Payload achieves 3 dB gain with 2 repetitions and 5 dB gains with DCM</a:t>
            </a:r>
          </a:p>
          <a:p>
            <a:r>
              <a:rPr lang="en-CA" sz="1600" dirty="0"/>
              <a:t>Payload is more robust than </a:t>
            </a:r>
            <a:r>
              <a:rPr lang="en-CA" sz="1600" dirty="0" smtClean="0"/>
              <a:t>U-SIG, based on an Intuitive analysis</a:t>
            </a:r>
            <a:endParaRPr lang="en-CA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pSp>
        <p:nvGrpSpPr>
          <p:cNvPr id="8" name="Group 7"/>
          <p:cNvGrpSpPr/>
          <p:nvPr/>
        </p:nvGrpSpPr>
        <p:grpSpPr>
          <a:xfrm>
            <a:off x="1447800" y="1143000"/>
            <a:ext cx="6553200" cy="4191000"/>
            <a:chOff x="1447800" y="685800"/>
            <a:chExt cx="6553200" cy="4191000"/>
          </a:xfrm>
        </p:grpSpPr>
        <p:pic>
          <p:nvPicPr>
            <p:cNvPr id="9" name="Picture 1" descr="image00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47800" y="685800"/>
              <a:ext cx="6553200" cy="419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Straight Connector 9"/>
            <p:cNvCxnSpPr/>
            <p:nvPr/>
          </p:nvCxnSpPr>
          <p:spPr bwMode="auto">
            <a:xfrm>
              <a:off x="3160644" y="2729948"/>
              <a:ext cx="1981200" cy="0"/>
            </a:xfrm>
            <a:prstGeom prst="line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TextBox 10"/>
            <p:cNvSpPr txBox="1"/>
            <p:nvPr/>
          </p:nvSpPr>
          <p:spPr>
            <a:xfrm>
              <a:off x="3810000" y="2362200"/>
              <a:ext cx="6014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5 dB</a:t>
              </a:r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95557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20118"/>
          </a:xfrm>
        </p:spPr>
        <p:txBody>
          <a:bodyPr/>
          <a:lstStyle/>
          <a:p>
            <a:r>
              <a:rPr lang="en-CA" dirty="0" smtClean="0"/>
              <a:t>Performance check by Simulation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5486400"/>
            <a:ext cx="8305799" cy="762000"/>
          </a:xfrm>
        </p:spPr>
        <p:txBody>
          <a:bodyPr/>
          <a:lstStyle/>
          <a:p>
            <a:r>
              <a:rPr lang="en-CA" sz="1400" b="0" dirty="0" smtClean="0"/>
              <a:t>Indication of LPI PPDU needs to take place before the U-SIG decoding in order to apply the 4x combining to decoding the U-SIG </a:t>
            </a:r>
          </a:p>
          <a:p>
            <a:r>
              <a:rPr lang="en-CA" sz="1400" b="0" dirty="0" smtClean="0"/>
              <a:t>DCM gain is optimized with the smaller RU size, higher MCS, and with the shorter packet size</a:t>
            </a:r>
          </a:p>
          <a:p>
            <a:r>
              <a:rPr lang="en-CA" sz="1400" b="0" dirty="0" smtClean="0"/>
              <a:t>Detection SNR range (10% PER) for 80 MHz is about 6 dB higher than the 20 MHz only detection</a:t>
            </a:r>
            <a:endParaRPr lang="en-CA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pic>
        <p:nvPicPr>
          <p:cNvPr id="1026" name="Picture 1" descr="image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076119"/>
            <a:ext cx="8086724" cy="4486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842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533399"/>
          </a:xfrm>
        </p:spPr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</a:rPr>
              <a:t>Proposed 80 MHz EHT LPI PPDU</a:t>
            </a:r>
            <a:endParaRPr lang="en-C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4" y="3886200"/>
            <a:ext cx="9089408" cy="2513012"/>
          </a:xfrm>
        </p:spPr>
        <p:txBody>
          <a:bodyPr/>
          <a:lstStyle/>
          <a:p>
            <a:r>
              <a:rPr lang="en-CA" sz="1600" dirty="0"/>
              <a:t>We propose to repeat U-SIG once in time domain just like RL-SIG, and call it RU-SIG</a:t>
            </a:r>
          </a:p>
          <a:p>
            <a:r>
              <a:rPr lang="en-CA" sz="1600" dirty="0" smtClean="0"/>
              <a:t>LPI PPDU </a:t>
            </a:r>
            <a:r>
              <a:rPr lang="en-CA" sz="1600" dirty="0"/>
              <a:t>is auto-detected with the correlation check between U-SIG and RU-SIG</a:t>
            </a:r>
          </a:p>
          <a:p>
            <a:pPr lvl="1"/>
            <a:r>
              <a:rPr lang="en-CA" sz="1600" dirty="0"/>
              <a:t>PPDU type for </a:t>
            </a:r>
            <a:r>
              <a:rPr lang="en-CA" sz="1600" dirty="0" smtClean="0"/>
              <a:t>LPI </a:t>
            </a:r>
            <a:r>
              <a:rPr lang="en-CA" sz="1600" dirty="0"/>
              <a:t>is not </a:t>
            </a:r>
            <a:r>
              <a:rPr lang="en-CA" sz="1600" dirty="0" smtClean="0"/>
              <a:t>needed to explicitly indicate</a:t>
            </a:r>
          </a:p>
          <a:p>
            <a:r>
              <a:rPr lang="en-CA" sz="1600" dirty="0" smtClean="0"/>
              <a:t>The parameters such as Puncturing patterns, PPDU type, EHT-SIG MCS, Payload MCS, Number of EHT-SIG Symbols, EHT-SIG Compression, N_STS bits are not needed for LPI </a:t>
            </a:r>
            <a:endParaRPr lang="en-US" sz="1600" dirty="0"/>
          </a:p>
          <a:p>
            <a:pPr lvl="0"/>
            <a:r>
              <a:rPr lang="en-CA" sz="1600" dirty="0" smtClean="0">
                <a:solidFill>
                  <a:srgbClr val="000000"/>
                </a:solidFill>
              </a:rPr>
              <a:t>2 Symbol U-SIG seems good enough for the preamble efficiency. Overflow extra EHT-SIG symbol is not necessary</a:t>
            </a:r>
          </a:p>
          <a:p>
            <a:pPr lvl="0"/>
            <a:r>
              <a:rPr lang="en-CA" sz="1600" dirty="0" smtClean="0">
                <a:solidFill>
                  <a:srgbClr val="000000"/>
                </a:solidFill>
              </a:rPr>
              <a:t>Auto-detection is good for non-destination STAs to discern LPI frame from the regular frames such as EHT MU PPDU and EHT ER SU type of PPDU</a:t>
            </a:r>
            <a:endParaRPr lang="en-CA" sz="1600" dirty="0">
              <a:solidFill>
                <a:srgbClr val="000000"/>
              </a:solidFill>
            </a:endParaRP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pSp>
        <p:nvGrpSpPr>
          <p:cNvPr id="40" name="Group 39"/>
          <p:cNvGrpSpPr/>
          <p:nvPr/>
        </p:nvGrpSpPr>
        <p:grpSpPr>
          <a:xfrm>
            <a:off x="609600" y="990600"/>
            <a:ext cx="7848600" cy="2901288"/>
            <a:chOff x="609600" y="990600"/>
            <a:chExt cx="7848600" cy="2901288"/>
          </a:xfrm>
        </p:grpSpPr>
        <p:sp>
          <p:nvSpPr>
            <p:cNvPr id="41" name="Rectangle 40"/>
            <p:cNvSpPr/>
            <p:nvPr/>
          </p:nvSpPr>
          <p:spPr bwMode="auto">
            <a:xfrm>
              <a:off x="609600" y="9962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09600" y="17582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09600" y="25964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09600" y="34346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 bwMode="auto">
            <a:xfrm>
              <a:off x="1828800" y="996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1828800" y="1758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1828800" y="25964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1828800" y="34346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4191000" y="996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4191000" y="1758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4191000" y="25964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4191000" y="34346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6" name="Rectangle 55"/>
            <p:cNvSpPr/>
            <p:nvPr/>
          </p:nvSpPr>
          <p:spPr bwMode="auto">
            <a:xfrm>
              <a:off x="6553200" y="996288"/>
              <a:ext cx="1905000" cy="2895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8458200" y="996288"/>
              <a:ext cx="0" cy="2895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6553200" y="1453488"/>
              <a:ext cx="0" cy="1981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6553200" y="9962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8077200" y="9962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553200" y="38918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8077200" y="38918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770327" y="990600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59368" y="1093824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759368" y="18622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59368" y="27004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759368" y="35386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822464" y="2139288"/>
              <a:ext cx="14389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EHT-STF/LTF </a:t>
              </a:r>
            </a:p>
            <a:p>
              <a:pPr algn="ctr" latinLnBrk="1"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and Payload</a:t>
              </a:r>
              <a:endParaRPr kumimoji="1"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032659" y="1078993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051895" y="1858327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47798" y="2714055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051896" y="3539192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58772" y="1748273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87990" y="2623066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87989" y="3430223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901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0413"/>
            <a:ext cx="4572000" cy="687387"/>
          </a:xfrm>
        </p:spPr>
        <p:txBody>
          <a:bodyPr/>
          <a:lstStyle/>
          <a:p>
            <a:r>
              <a:rPr lang="en-CA" dirty="0" smtClean="0"/>
              <a:t>U-SIG contents analysis for LPI PPDU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820987"/>
            <a:ext cx="4572000" cy="2970213"/>
          </a:xfrm>
        </p:spPr>
        <p:txBody>
          <a:bodyPr/>
          <a:lstStyle/>
          <a:p>
            <a:r>
              <a:rPr lang="en-CA" sz="2000" dirty="0" smtClean="0"/>
              <a:t>U-SIG &amp; E-SIG contents are given in [4]</a:t>
            </a:r>
          </a:p>
          <a:p>
            <a:r>
              <a:rPr lang="en-CA" sz="2000" dirty="0" smtClean="0"/>
              <a:t>The subfields in blue color are not necessary for LPI PPDU, while those in red color may have different bit size</a:t>
            </a:r>
          </a:p>
          <a:p>
            <a:r>
              <a:rPr lang="en-CA" sz="2000" dirty="0" smtClean="0"/>
              <a:t>We propose the U-SIG contents for LPI PPDU in the next slide</a:t>
            </a:r>
          </a:p>
          <a:p>
            <a:endParaRPr lang="en-CA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aphicFrame>
        <p:nvGraphicFramePr>
          <p:cNvPr id="8" name="Table 6">
            <a:extLst>
              <a:ext uri="{FF2B5EF4-FFF2-40B4-BE49-F238E27FC236}">
                <a16:creationId xmlns="" xmlns:a16="http://schemas.microsoft.com/office/drawing/2014/main" id="{06C3FC70-1C05-4A0A-B3B6-402EBEEF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591342"/>
              </p:ext>
            </p:extLst>
          </p:nvPr>
        </p:nvGraphicFramePr>
        <p:xfrm>
          <a:off x="4860032" y="634727"/>
          <a:ext cx="4104456" cy="5834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78225865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3790199128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3703837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indication(global for non-OFDMA)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PPDU format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6519074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EHT-SIG Compression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772799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288369"/>
                  </a:ext>
                </a:extLst>
              </a:tr>
              <a:tr h="1330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EHT-LTF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symbols and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midamble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periodicity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Doppler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6168754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4067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988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533400"/>
          </a:xfrm>
        </p:spPr>
        <p:txBody>
          <a:bodyPr/>
          <a:lstStyle/>
          <a:p>
            <a:r>
              <a:rPr lang="en-CA" sz="2800" dirty="0" smtClean="0"/>
              <a:t>Proposed U-SIG contents for LPI PPDU</a:t>
            </a:r>
            <a:endParaRPr lang="en-CA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161368"/>
              </p:ext>
            </p:extLst>
          </p:nvPr>
        </p:nvGraphicFramePr>
        <p:xfrm>
          <a:off x="2332484" y="1085912"/>
          <a:ext cx="4555232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032"/>
                <a:gridCol w="1143000"/>
                <a:gridCol w="2044607"/>
                <a:gridCol w="698593"/>
              </a:tblGrid>
              <a:tr h="183862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Field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Category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Subfield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Bits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rowSpan="15">
                  <a:txBody>
                    <a:bodyPr/>
                    <a:lstStyle/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r>
                        <a:rPr lang="en-CA" sz="1400" dirty="0" smtClean="0"/>
                        <a:t>U-SIG</a:t>
                      </a:r>
                      <a:endParaRPr lang="en-CA" sz="14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Version</a:t>
                      </a:r>
                    </a:p>
                    <a:p>
                      <a:pPr algn="ctr"/>
                      <a:r>
                        <a:rPr lang="en-CA" sz="1400" dirty="0" smtClean="0"/>
                        <a:t>Independent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Version identifier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UL/DL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BSS color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8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TXOP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7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PPDU BW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Version</a:t>
                      </a:r>
                    </a:p>
                    <a:p>
                      <a:pPr algn="ctr"/>
                      <a:r>
                        <a:rPr lang="en-CA" sz="1400" dirty="0" smtClean="0"/>
                        <a:t>Dependent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Spatial Reuse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4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GI+LTF size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/>
                </a:tc>
              </a:tr>
              <a:tr h="312566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Doppler &amp; </a:t>
                      </a:r>
                      <a:r>
                        <a:rPr lang="en-CA" sz="1400" dirty="0" err="1" smtClean="0"/>
                        <a:t>Midamble</a:t>
                      </a:r>
                      <a:r>
                        <a:rPr lang="en-CA" sz="1400" dirty="0" smtClean="0"/>
                        <a:t> periodicity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2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Pre-FEC Padding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2</a:t>
                      </a:r>
                      <a:endParaRPr lang="en-CA" sz="1400" dirty="0"/>
                    </a:p>
                  </a:txBody>
                  <a:tcPr/>
                </a:tc>
              </a:tr>
              <a:tr h="312566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LDPC Extra symbol segment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PE </a:t>
                      </a:r>
                      <a:r>
                        <a:rPr lang="en-CA" sz="1400" dirty="0" err="1" smtClean="0"/>
                        <a:t>disambiguity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Reserved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7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CRC &amp; Tail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CRC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4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Tail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6</a:t>
                      </a:r>
                      <a:endParaRPr lang="en-CA" sz="1400" dirty="0"/>
                    </a:p>
                  </a:txBody>
                  <a:tcPr/>
                </a:tc>
              </a:tr>
              <a:tr h="2206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Total bits in U-SIG</a:t>
                      </a:r>
                      <a:endParaRPr lang="en-CA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52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08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43400"/>
          </a:xfrm>
        </p:spPr>
        <p:txBody>
          <a:bodyPr/>
          <a:lstStyle/>
          <a:p>
            <a:r>
              <a:rPr lang="en-CA" dirty="0" smtClean="0"/>
              <a:t>We proposed to repeat U-SIG to strengthen the Preamble detection</a:t>
            </a:r>
          </a:p>
          <a:p>
            <a:pPr lvl="1"/>
            <a:r>
              <a:rPr lang="en-CA" dirty="0" smtClean="0"/>
              <a:t>Auto-detection using the correlation between U-SIG and RU-SIG can indicate LPI PPDU. </a:t>
            </a:r>
            <a:r>
              <a:rPr lang="en-US" dirty="0"/>
              <a:t>No need to introduce an  additional entry in PPDU Type field</a:t>
            </a:r>
          </a:p>
          <a:p>
            <a:pPr marL="457200" lvl="1" indent="0">
              <a:buNone/>
            </a:pPr>
            <a:endParaRPr lang="en-CA" dirty="0" smtClean="0"/>
          </a:p>
          <a:p>
            <a:r>
              <a:rPr lang="en-US" dirty="0" smtClean="0"/>
              <a:t>Overflow U-SIG into an EHT-SIG is not necessary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88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152731</TotalTime>
  <Words>1048</Words>
  <Application>Microsoft Office PowerPoint</Application>
  <PresentationFormat>On-screen Show (4:3)</PresentationFormat>
  <Paragraphs>274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Unicode MS</vt:lpstr>
      <vt:lpstr>맑은 고딕</vt:lpstr>
      <vt:lpstr>MS Gothic</vt:lpstr>
      <vt:lpstr>Arial</vt:lpstr>
      <vt:lpstr>Calibri</vt:lpstr>
      <vt:lpstr>굴림</vt:lpstr>
      <vt:lpstr>굴림</vt:lpstr>
      <vt:lpstr>Times New Roman</vt:lpstr>
      <vt:lpstr>802-11-Submission</vt:lpstr>
      <vt:lpstr>LPI PPDU Format</vt:lpstr>
      <vt:lpstr>Background</vt:lpstr>
      <vt:lpstr>80 MHz LPI PPDU from [2]</vt:lpstr>
      <vt:lpstr>Performance of DCM+MCS0 [3]</vt:lpstr>
      <vt:lpstr>Performance check by Simulation</vt:lpstr>
      <vt:lpstr>Proposed 80 MHz EHT LPI PPDU</vt:lpstr>
      <vt:lpstr>U-SIG contents analysis for LPI PPDU </vt:lpstr>
      <vt:lpstr>Proposed U-SIG contents for LPI PPDU</vt:lpstr>
      <vt:lpstr>Summary</vt:lpstr>
      <vt:lpstr>SP1</vt:lpstr>
      <vt:lpstr>SP2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3347</cp:revision>
  <cp:lastPrinted>2016-07-18T07:45:05Z</cp:lastPrinted>
  <dcterms:created xsi:type="dcterms:W3CDTF">2007-05-21T21:00:37Z</dcterms:created>
  <dcterms:modified xsi:type="dcterms:W3CDTF">2020-09-14T20:00:39Z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1592305024</vt:lpwstr>
  </property>
</Properties>
</file>