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2" r:id="rId3"/>
    <p:sldId id="315" r:id="rId4"/>
    <p:sldId id="361" r:id="rId5"/>
    <p:sldId id="328" r:id="rId6"/>
    <p:sldId id="267" r:id="rId7"/>
    <p:sldId id="260" r:id="rId8"/>
    <p:sldId id="261" r:id="rId9"/>
    <p:sldId id="262" r:id="rId10"/>
    <p:sldId id="263" r:id="rId11"/>
    <p:sldId id="283" r:id="rId12"/>
    <p:sldId id="284" r:id="rId13"/>
    <p:sldId id="287" r:id="rId14"/>
    <p:sldId id="288" r:id="rId15"/>
    <p:sldId id="289" r:id="rId16"/>
    <p:sldId id="362" r:id="rId17"/>
    <p:sldId id="363" r:id="rId18"/>
    <p:sldId id="334" r:id="rId19"/>
    <p:sldId id="36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14" d="100"/>
          <a:sy n="114" d="100"/>
        </p:scale>
        <p:origin x="120" y="43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007786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086615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802.11-20/1343r2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44-00-0arc-arc-sc-meeting-minutes-january-20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0/11-20-1283-00-0arc-arc-sc-teleconference-minutes-24-august-202018.docx" TargetMode="External"/><Relationship Id="rId4" Type="http://schemas.openxmlformats.org/officeDocument/2006/relationships/hyperlink" Target="https://mentor.ieee.org/802.11/dcn/20/11-20-1190-00-0arc-arc-sc-agenda-6-aug-2020.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1122-01-00be-802-11be-architecture-association-discussion.pptx" TargetMode="External"/><Relationship Id="rId3" Type="http://schemas.openxmlformats.org/officeDocument/2006/relationships/hyperlink" Target="https://mentor.ieee.org/802.11/dcn/20/11-20-1240-00-00be-how-many-macs-and-spacetime-in-reference-models.pptx" TargetMode="External"/><Relationship Id="rId7" Type="http://schemas.openxmlformats.org/officeDocument/2006/relationships/hyperlink" Target="https://mentor.ieee.org/802.11/dcn/20/11-20-1171-01-00be-multi-link-ap-network-reference-model-discuss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131-01-00be-multi-link-reference-model-discussion.pptx" TargetMode="External"/><Relationship Id="rId5" Type="http://schemas.openxmlformats.org/officeDocument/2006/relationships/hyperlink" Target="https://mentor.ieee.org/802.11/dcn/20/11-20-1148-00-00be-discussion-on-mld-architecture.pptx" TargetMode="External"/><Relationship Id="rId4" Type="http://schemas.openxmlformats.org/officeDocument/2006/relationships/hyperlink" Target="https://mentor.ieee.org/802.11/dcn/20/11-20-1200-00-00be-11be-architecture-discussion.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ARC-SC-agenda-16-Sep-2020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2020-09-14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85"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SC leadership positions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Chair – support for re-affirmation</a:t>
            </a:r>
            <a:endParaRPr lang="en-US" b="1" dirty="0"/>
          </a:p>
          <a:p>
            <a:pPr marL="342900" lvl="1" indent="-342900" eaLnBrk="1" hangingPunct="1">
              <a:lnSpc>
                <a:spcPct val="90000"/>
              </a:lnSpc>
              <a:spcBef>
                <a:spcPts val="300"/>
              </a:spcBef>
              <a:buFont typeface="Arial" pitchFamily="34" charset="0"/>
              <a:buChar char="•"/>
              <a:defRPr/>
            </a:pPr>
            <a:r>
              <a:rPr lang="en-US" sz="2400" b="1" dirty="0"/>
              <a:t>Mark Hamilton (Ruckus/CommScope)</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r>
              <a:rPr lang="en-US" sz="2800" b="1" dirty="0"/>
              <a:t>Vice Chair and Secretary – re-affirmation &amp; motion</a:t>
            </a:r>
          </a:p>
          <a:p>
            <a:pPr marL="342900" lvl="1" indent="-342900" eaLnBrk="1" hangingPunct="1">
              <a:lnSpc>
                <a:spcPct val="90000"/>
              </a:lnSpc>
              <a:spcBef>
                <a:spcPts val="300"/>
              </a:spcBef>
              <a:buFont typeface="Arial" pitchFamily="34" charset="0"/>
              <a:buChar char="•"/>
              <a:defRPr/>
            </a:pPr>
            <a:r>
              <a:rPr lang="en-US" sz="2400" b="1" dirty="0"/>
              <a:t>Joseph Levy (</a:t>
            </a:r>
            <a:r>
              <a:rPr lang="en-US" sz="2400" b="1" dirty="0" err="1"/>
              <a:t>InterDigital</a:t>
            </a:r>
            <a:r>
              <a:rPr lang="en-US" sz="2400" b="1" dirty="0"/>
              <a:t>)</a:t>
            </a:r>
          </a:p>
          <a:p>
            <a:pPr marL="342900" lvl="1" indent="-342900" eaLnBrk="1" hangingPunct="1">
              <a:lnSpc>
                <a:spcPct val="90000"/>
              </a:lnSpc>
              <a:spcBef>
                <a:spcPts val="300"/>
              </a:spcBef>
              <a:buFont typeface="Arial" pitchFamily="34" charset="0"/>
              <a:buChar char="•"/>
              <a:defRPr/>
            </a:pPr>
            <a:endParaRPr lang="en-US" sz="1800" dirty="0"/>
          </a:p>
          <a:p>
            <a:pPr marL="0" lvl="1" indent="0" eaLnBrk="1" hangingPunct="1">
              <a:lnSpc>
                <a:spcPct val="90000"/>
              </a:lnSpc>
              <a:spcBef>
                <a:spcPts val="300"/>
              </a:spcBef>
              <a:buNone/>
              <a:defRPr/>
            </a:pPr>
            <a:r>
              <a:rPr lang="en-US" sz="2400" b="1" dirty="0">
                <a:solidFill>
                  <a:srgbClr val="FF0000"/>
                </a:solidFill>
              </a:rPr>
              <a:t>MOTION: </a:t>
            </a:r>
            <a:r>
              <a:rPr lang="en-US" sz="2400" b="1" dirty="0"/>
              <a:t>ARC SC supports Mark Hamilton (Ruckus/CommScope) as Chair, and re-affirms Joseph Levy (</a:t>
            </a:r>
            <a:r>
              <a:rPr lang="en-US" sz="2400" b="1" dirty="0" err="1"/>
              <a:t>InterDigital</a:t>
            </a:r>
            <a:r>
              <a:rPr lang="en-US" sz="2400" b="1" dirty="0"/>
              <a:t>) as Vice Chair (respectively) for the period 2020-2022 (to be aligned with Working Group election cycle in 2022).</a:t>
            </a:r>
          </a:p>
          <a:p>
            <a:pPr marL="0" lvl="1" indent="0" eaLnBrk="1" hangingPunct="1">
              <a:lnSpc>
                <a:spcPct val="90000"/>
              </a:lnSpc>
              <a:spcBef>
                <a:spcPts val="300"/>
              </a:spcBef>
              <a:buNone/>
              <a:defRPr/>
            </a:pPr>
            <a:endParaRPr lang="en-US" sz="2400" b="1" dirty="0">
              <a:solidFill>
                <a:srgbClr val="FF0000"/>
              </a:solidFill>
            </a:endParaRPr>
          </a:p>
          <a:p>
            <a:pPr marL="0" lvl="1" indent="0" eaLnBrk="1" hangingPunct="1">
              <a:lnSpc>
                <a:spcPct val="90000"/>
              </a:lnSpc>
              <a:spcBef>
                <a:spcPts val="300"/>
              </a:spcBef>
              <a:buNone/>
              <a:defRPr/>
            </a:pPr>
            <a:r>
              <a:rPr lang="en-US" sz="2400" b="1" dirty="0">
                <a:solidFill>
                  <a:srgbClr val="FF0000"/>
                </a:solidFill>
              </a:rPr>
              <a:t>MOTION</a:t>
            </a:r>
            <a:r>
              <a:rPr lang="en-US" sz="2400" b="1" dirty="0"/>
              <a:t>: ARC SC approves Joseph Levy (</a:t>
            </a:r>
            <a:r>
              <a:rPr lang="en-US" sz="2400" b="1" dirty="0" err="1"/>
              <a:t>InterDigital</a:t>
            </a:r>
            <a:r>
              <a:rPr lang="en-US" sz="2400" b="1" dirty="0"/>
              <a:t>) as Secretary for the period 2020-2022 (to be aligned with Working Group election cycle in 2022).</a:t>
            </a:r>
          </a:p>
        </p:txBody>
      </p:sp>
    </p:spTree>
    <p:extLst>
      <p:ext uri="{BB962C8B-B14F-4D97-AF65-F5344CB8AC3E}">
        <p14:creationId xmlns:p14="http://schemas.microsoft.com/office/powerpoint/2010/main" val="979979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a:t>
            </a:r>
            <a:r>
              <a:rPr lang="en-US" altLang="en-US" dirty="0" err="1"/>
              <a:t>mintues</a:t>
            </a:r>
            <a:endParaRPr lang="en-US" altLang="en-US" dirty="0"/>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January F2F</a:t>
            </a:r>
          </a:p>
          <a:p>
            <a:pPr eaLnBrk="1" hangingPunct="1">
              <a:lnSpc>
                <a:spcPct val="90000"/>
              </a:lnSpc>
              <a:spcBef>
                <a:spcPts val="300"/>
              </a:spcBef>
              <a:defRPr/>
            </a:pPr>
            <a:r>
              <a:rPr lang="en-US" dirty="0">
                <a:solidFill>
                  <a:srgbClr val="000000"/>
                </a:solidFill>
                <a:hlinkClick r:id="rId3"/>
              </a:rPr>
              <a:t>https://mentor.ieee.org/802.11/dcn/20/11-20-0144-00-0arc-arc-sc-meeting-minutes-january-2020.docx</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August 6 telecon</a:t>
            </a:r>
            <a:endParaRPr lang="en-US" sz="2800" dirty="0"/>
          </a:p>
          <a:p>
            <a:pPr marL="342900" lvl="1" indent="-342900" eaLnBrk="1" hangingPunct="1">
              <a:lnSpc>
                <a:spcPct val="90000"/>
              </a:lnSpc>
              <a:spcBef>
                <a:spcPts val="300"/>
              </a:spcBef>
              <a:buFont typeface="Arial" pitchFamily="34" charset="0"/>
              <a:buChar char="•"/>
              <a:defRPr/>
            </a:pPr>
            <a:r>
              <a:rPr lang="en-US" sz="2400" b="1" dirty="0">
                <a:hlinkClick r:id="rId4"/>
              </a:rPr>
              <a:t>https://mentor.ieee.org/802.11/dcn/20/11-20-1190-00-0arc-arc-sc-agenda-6-aug-2020.pptx</a:t>
            </a:r>
            <a:r>
              <a:rPr lang="en-US" sz="2400" b="1" dirty="0"/>
              <a:t> </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r>
              <a:rPr lang="en-US" sz="2800" b="1" dirty="0"/>
              <a:t>August 24 telecon</a:t>
            </a:r>
          </a:p>
          <a:p>
            <a:pPr marL="342900" lvl="1" indent="-342900" eaLnBrk="1" hangingPunct="1">
              <a:lnSpc>
                <a:spcPct val="90000"/>
              </a:lnSpc>
              <a:spcBef>
                <a:spcPts val="300"/>
              </a:spcBef>
              <a:buFont typeface="Arial" pitchFamily="34" charset="0"/>
              <a:buChar char="•"/>
              <a:defRPr/>
            </a:pPr>
            <a:r>
              <a:rPr lang="en-US" sz="2400" b="1" dirty="0">
                <a:hlinkClick r:id="rId5"/>
              </a:rPr>
              <a:t>https://mentor.ieee.org/802.11/dcn/20/11-20-1283-00-0arc-arc-sc-teleconference-minutes-24-august-202018.docx</a:t>
            </a:r>
            <a:r>
              <a:rPr lang="en-US" sz="2400" b="1" dirty="0"/>
              <a: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342900" lvl="1" indent="-342900" eaLnBrk="1" hangingPunct="1">
              <a:lnSpc>
                <a:spcPct val="90000"/>
              </a:lnSpc>
              <a:spcBef>
                <a:spcPts val="300"/>
              </a:spcBef>
              <a:buFont typeface="Arial" pitchFamily="34" charset="0"/>
              <a:buChar char="•"/>
              <a:defRPr/>
            </a:pPr>
            <a:r>
              <a:rPr lang="de-DE" dirty="0">
                <a:hlinkClick r:id="rId3"/>
              </a:rPr>
              <a:t>https://mentor.ieee.org/802.11/dcn/20/11-20-1240-00-00be-how-many-macs-and-spacetime-in-reference-models.pptx</a:t>
            </a:r>
            <a:r>
              <a:rPr lang="de-DE" dirty="0"/>
              <a:t> - Mark Hamilton</a:t>
            </a:r>
          </a:p>
          <a:p>
            <a:pPr marL="342900" lvl="1" indent="-342900" eaLnBrk="1" hangingPunct="1">
              <a:lnSpc>
                <a:spcPct val="90000"/>
              </a:lnSpc>
              <a:spcBef>
                <a:spcPts val="300"/>
              </a:spcBef>
              <a:buFont typeface="Arial" pitchFamily="34" charset="0"/>
              <a:buChar char="•"/>
              <a:defRPr/>
            </a:pPr>
            <a:r>
              <a:rPr lang="de-DE" dirty="0">
                <a:hlinkClick r:id="rId4"/>
              </a:rPr>
              <a:t>https://mentor.ieee.org/802.11/dcn/20/11-20-1200-00-00be-11be-architecture-discussion.pptx</a:t>
            </a:r>
            <a:r>
              <a:rPr lang="de-DE" dirty="0"/>
              <a:t> - Mark Hamilton</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r>
              <a:rPr lang="en-US" sz="1600" dirty="0"/>
              <a:t>Past contributions:</a:t>
            </a:r>
          </a:p>
          <a:p>
            <a:pPr marL="342900" lvl="1" indent="-342900" eaLnBrk="1" hangingPunct="1">
              <a:lnSpc>
                <a:spcPct val="90000"/>
              </a:lnSpc>
              <a:spcBef>
                <a:spcPts val="300"/>
              </a:spcBef>
              <a:buFont typeface="Arial" pitchFamily="34" charset="0"/>
              <a:buChar char="•"/>
              <a:defRPr/>
            </a:pPr>
            <a:r>
              <a:rPr lang="en-US" sz="1600" u="sng" dirty="0">
                <a:hlinkClick r:id="rId5"/>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6"/>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7"/>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https://mentor.ieee.org/802.11/dcn/20/11-20-1122-01-00be-802-11be-architecture-association-discussion.pptx</a:t>
            </a:r>
            <a:r>
              <a:rPr lang="en-US" sz="1600" dirty="0"/>
              <a:t> - Joseph Levy</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p>
          <a:p>
            <a:pPr eaLnBrk="1" hangingPunct="1"/>
            <a:r>
              <a:rPr lang="en-US" altLang="en-US" dirty="0"/>
              <a:t>Next Teleconference(s):</a:t>
            </a:r>
          </a:p>
          <a:p>
            <a:pPr lvl="1" eaLnBrk="1" hangingPunct="1"/>
            <a:r>
              <a:rPr lang="en-US" altLang="en-US" dirty="0"/>
              <a:t>Note: There has been a request for discussion of </a:t>
            </a:r>
            <a:r>
              <a:rPr lang="en-US" altLang="en-US" dirty="0" err="1"/>
              <a:t>TGbc</a:t>
            </a:r>
            <a:r>
              <a:rPr lang="en-US" altLang="en-US" dirty="0"/>
              <a:t> and </a:t>
            </a:r>
            <a:r>
              <a:rPr lang="en-US" altLang="en-US" dirty="0" err="1"/>
              <a:t>TGbd</a:t>
            </a:r>
            <a:r>
              <a:rPr lang="en-US" altLang="en-US" dirty="0"/>
              <a:t>.  Teleconference plan for those discussions is pending contributions.</a:t>
            </a:r>
          </a:p>
          <a:p>
            <a:pPr lvl="1" eaLnBrk="1" hangingPunct="1"/>
            <a:r>
              <a:rPr lang="en-US" altLang="en-US" dirty="0"/>
              <a:t>Alternate Mondays (when </a:t>
            </a:r>
            <a:r>
              <a:rPr lang="en-US" altLang="en-US" dirty="0" err="1"/>
              <a:t>TGbe</a:t>
            </a:r>
            <a:r>
              <a:rPr lang="en-US" altLang="en-US" dirty="0"/>
              <a:t> does not meet), 19:00-21:00 ET.</a:t>
            </a:r>
          </a:p>
          <a:p>
            <a:pPr lvl="2" eaLnBrk="1" hangingPunct="1"/>
            <a:r>
              <a:rPr lang="en-US" altLang="en-US" dirty="0"/>
              <a:t>Next meeting on Sept 28, or Oct 5?</a:t>
            </a:r>
          </a:p>
          <a:p>
            <a:pPr eaLnBrk="1" hangingPunct="1"/>
            <a:endParaRPr lang="en-US" altLang="en-US" dirty="0"/>
          </a:p>
          <a:p>
            <a:pPr eaLnBrk="1" hangingPunct="1"/>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16 September 2020, Interim Plenary meeting (Teleconference)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16 September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16 Sep 2020</a:t>
            </a:r>
          </a:p>
        </p:txBody>
      </p:sp>
      <p:sp>
        <p:nvSpPr>
          <p:cNvPr id="11267" name="Rectangle 3"/>
          <p:cNvSpPr>
            <a:spLocks noGrp="1" noChangeArrowheads="1"/>
          </p:cNvSpPr>
          <p:nvPr>
            <p:ph idx="1"/>
          </p:nvPr>
        </p:nvSpPr>
        <p:spPr>
          <a:xfrm>
            <a:off x="342900" y="1676400"/>
            <a:ext cx="8458200" cy="4038600"/>
          </a:xfrm>
        </p:spPr>
        <p:txBody>
          <a:bodyPr/>
          <a:lstStyle/>
          <a:p>
            <a:pPr eaLnBrk="1" hangingPunct="1">
              <a:lnSpc>
                <a:spcPct val="90000"/>
              </a:lnSpc>
              <a:spcBef>
                <a:spcPts val="300"/>
              </a:spcBef>
              <a:spcAft>
                <a:spcPts val="1200"/>
              </a:spcAft>
              <a:defRPr/>
            </a:pPr>
            <a:r>
              <a:rPr lang="en-US" sz="2800" dirty="0">
                <a:solidFill>
                  <a:srgbClr val="000000"/>
                </a:solidFill>
              </a:rPr>
              <a:t>Attendance, noises/recording, meeting protocol reminders</a:t>
            </a:r>
          </a:p>
          <a:p>
            <a:pPr eaLnBrk="1" hangingPunct="1">
              <a:lnSpc>
                <a:spcPct val="90000"/>
              </a:lnSpc>
              <a:spcBef>
                <a:spcPts val="300"/>
              </a:spcBef>
              <a:spcAft>
                <a:spcPts val="1200"/>
              </a:spcAft>
              <a:defRPr/>
            </a:pPr>
            <a:r>
              <a:rPr lang="en-US" sz="2800" dirty="0">
                <a:solidFill>
                  <a:srgbClr val="000000"/>
                </a:solidFill>
              </a:rPr>
              <a:t>Policies, duty to inform, participation rules</a:t>
            </a:r>
          </a:p>
          <a:p>
            <a:pPr eaLnBrk="1" hangingPunct="1">
              <a:lnSpc>
                <a:spcPct val="90000"/>
              </a:lnSpc>
              <a:spcBef>
                <a:spcPts val="300"/>
              </a:spcBef>
              <a:spcAft>
                <a:spcPts val="1200"/>
              </a:spcAft>
              <a:defRPr/>
            </a:pPr>
            <a:r>
              <a:rPr lang="en-US" sz="2800" dirty="0">
                <a:solidFill>
                  <a:srgbClr val="000000"/>
                </a:solidFill>
              </a:rPr>
              <a:t>Chair/</a:t>
            </a:r>
            <a:r>
              <a:rPr lang="en-US" sz="2800" dirty="0" err="1">
                <a:solidFill>
                  <a:srgbClr val="000000"/>
                </a:solidFill>
              </a:rPr>
              <a:t>VChair</a:t>
            </a:r>
            <a:r>
              <a:rPr lang="en-US" sz="2800" dirty="0">
                <a:solidFill>
                  <a:srgbClr val="000000"/>
                </a:solidFill>
              </a:rPr>
              <a:t>/Secretary positions</a:t>
            </a:r>
          </a:p>
          <a:p>
            <a:pPr eaLnBrk="1" hangingPunct="1">
              <a:lnSpc>
                <a:spcPct val="90000"/>
              </a:lnSpc>
              <a:spcBef>
                <a:spcPts val="300"/>
              </a:spcBef>
              <a:spcAft>
                <a:spcPts val="1200"/>
              </a:spcAft>
              <a:defRPr/>
            </a:pPr>
            <a:r>
              <a:rPr lang="en-US" sz="2800" dirty="0">
                <a:solidFill>
                  <a:srgbClr val="000000"/>
                </a:solidFill>
              </a:rPr>
              <a:t>Prior meeting minutes</a:t>
            </a:r>
          </a:p>
          <a:p>
            <a:pPr eaLnBrk="1" hangingPunct="1">
              <a:lnSpc>
                <a:spcPct val="90000"/>
              </a:lnSpc>
              <a:spcBef>
                <a:spcPts val="300"/>
              </a:spcBef>
              <a:spcAft>
                <a:spcPts val="1200"/>
              </a:spcAft>
              <a:defRPr/>
            </a:pPr>
            <a:r>
              <a:rPr lang="en-US" sz="2800" dirty="0">
                <a:solidFill>
                  <a:srgbClr val="000000"/>
                </a:solidFill>
              </a:rPr>
              <a:t>Contributions:</a:t>
            </a:r>
          </a:p>
          <a:p>
            <a:pPr lvl="1" eaLnBrk="1" hangingPunct="1">
              <a:lnSpc>
                <a:spcPct val="90000"/>
              </a:lnSpc>
              <a:spcBef>
                <a:spcPts val="300"/>
              </a:spcBef>
              <a:spcAft>
                <a:spcPts val="12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eaLnBrk="1" hangingPunct="1">
              <a:lnSpc>
                <a:spcPct val="90000"/>
              </a:lnSpc>
              <a:spcBef>
                <a:spcPts val="300"/>
              </a:spcBef>
              <a:spcAft>
                <a:spcPts val="12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24895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82133</TotalTime>
  <Words>1920</Words>
  <Application>Microsoft Office PowerPoint</Application>
  <PresentationFormat>On-screen Show (4:3)</PresentationFormat>
  <Paragraphs>179</Paragraphs>
  <Slides>19</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802-11-Submission</vt:lpstr>
      <vt:lpstr>Document</vt:lpstr>
      <vt:lpstr>ARC-SC-agenda-16-Sep-2020</vt:lpstr>
      <vt:lpstr>Abstract</vt:lpstr>
      <vt:lpstr>IEEE 802.11   Architecture Standing Committee</vt:lpstr>
      <vt:lpstr>ARC Agenda – 16 Sep 2020</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SC leadership positions</vt:lpstr>
      <vt:lpstr>Prior meeting mintues</vt:lpstr>
      <vt:lpstr>Contributions</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872</cp:revision>
  <cp:lastPrinted>1998-02-10T13:28:06Z</cp:lastPrinted>
  <dcterms:created xsi:type="dcterms:W3CDTF">2009-07-15T16:38:20Z</dcterms:created>
  <dcterms:modified xsi:type="dcterms:W3CDTF">2020-09-15T01:07:58Z</dcterms:modified>
</cp:coreProperties>
</file>