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272" r:id="rId3"/>
    <p:sldId id="315" r:id="rId4"/>
    <p:sldId id="328" r:id="rId5"/>
    <p:sldId id="267" r:id="rId6"/>
    <p:sldId id="260" r:id="rId7"/>
    <p:sldId id="261" r:id="rId8"/>
    <p:sldId id="262" r:id="rId9"/>
    <p:sldId id="263" r:id="rId10"/>
    <p:sldId id="283" r:id="rId11"/>
    <p:sldId id="284" r:id="rId12"/>
    <p:sldId id="287" r:id="rId13"/>
    <p:sldId id="288" r:id="rId14"/>
    <p:sldId id="289" r:id="rId15"/>
    <p:sldId id="334" r:id="rId16"/>
    <p:sldId id="360"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98505" autoAdjust="0"/>
  </p:normalViewPr>
  <p:slideViewPr>
    <p:cSldViewPr>
      <p:cViewPr varScale="1">
        <p:scale>
          <a:sx n="96" d="100"/>
          <a:sy n="96" d="100"/>
        </p:scale>
        <p:origin x="402" y="78"/>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4</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15</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87844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Sep 2020</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802.11-20/1343r0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0/11-20-1122-01-00be-802-11be-architecture-association-discussion.pptx" TargetMode="External"/><Relationship Id="rId3" Type="http://schemas.openxmlformats.org/officeDocument/2006/relationships/hyperlink" Target="https://mentor.ieee.org/802.11/dcn/20/11-20-1240-00-00be-how-many-macs-and-spacetime-in-reference-models.pptx" TargetMode="External"/><Relationship Id="rId7" Type="http://schemas.openxmlformats.org/officeDocument/2006/relationships/hyperlink" Target="https://mentor.ieee.org/802.11/dcn/20/11-20-1171-01-00be-multi-link-ap-network-reference-model-discussion.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1131-01-00be-multi-link-reference-model-discussion.pptx" TargetMode="External"/><Relationship Id="rId5" Type="http://schemas.openxmlformats.org/officeDocument/2006/relationships/hyperlink" Target="https://mentor.ieee.org/802.11/dcn/20/11-20-1148-00-00be-discussion-on-mld-architecture.pptx" TargetMode="External"/><Relationship Id="rId4" Type="http://schemas.openxmlformats.org/officeDocument/2006/relationships/hyperlink" Target="https://mentor.ieee.org/802.11/dcn/20/11-20-1200-00-00be-11be-architecture-discussion.ppt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ARC-SC-agenda-16-Sep-2020</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2020-08-27</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spid="_x0000_s15770"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16 Sep 2020</a:t>
            </a:r>
          </a:p>
        </p:txBody>
      </p:sp>
      <p:sp>
        <p:nvSpPr>
          <p:cNvPr id="11267" name="Rectangle 3"/>
          <p:cNvSpPr>
            <a:spLocks noGrp="1" noChangeArrowheads="1"/>
          </p:cNvSpPr>
          <p:nvPr>
            <p:ph idx="1"/>
          </p:nvPr>
        </p:nvSpPr>
        <p:spPr>
          <a:xfrm>
            <a:off x="342900" y="12192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802.11 </a:t>
            </a:r>
            <a:r>
              <a:rPr lang="en-US" sz="2800" dirty="0" err="1">
                <a:solidFill>
                  <a:srgbClr val="000000"/>
                </a:solidFill>
              </a:rPr>
              <a:t>TGbe’s</a:t>
            </a:r>
            <a:r>
              <a:rPr lang="en-US" sz="2800" dirty="0">
                <a:solidFill>
                  <a:srgbClr val="000000"/>
                </a:solidFill>
              </a:rPr>
              <a:t> evolving multi-link architecture</a:t>
            </a:r>
            <a:endParaRPr lang="en-US" sz="2800" dirty="0"/>
          </a:p>
          <a:p>
            <a:pPr marL="342900" lvl="1" indent="-342900" eaLnBrk="1" hangingPunct="1">
              <a:lnSpc>
                <a:spcPct val="90000"/>
              </a:lnSpc>
              <a:spcBef>
                <a:spcPts val="300"/>
              </a:spcBef>
              <a:buFont typeface="Arial" pitchFamily="34" charset="0"/>
              <a:buChar char="•"/>
              <a:defRPr/>
            </a:pPr>
            <a:r>
              <a:rPr lang="en-US" b="1" dirty="0"/>
              <a:t>How does the architecture (still evolving) within 802.11 </a:t>
            </a:r>
            <a:r>
              <a:rPr lang="en-US" b="1" dirty="0" err="1"/>
              <a:t>TGbe</a:t>
            </a:r>
            <a:r>
              <a:rPr lang="en-US" b="1" dirty="0"/>
              <a:t> fit into or affect the overall (baseline) 802.11 architecture?</a:t>
            </a:r>
          </a:p>
          <a:p>
            <a:pPr marL="342900" lvl="1" indent="-342900" eaLnBrk="1" hangingPunct="1">
              <a:lnSpc>
                <a:spcPct val="90000"/>
              </a:lnSpc>
              <a:spcBef>
                <a:spcPts val="300"/>
              </a:spcBef>
              <a:buFont typeface="Arial" pitchFamily="34" charset="0"/>
              <a:buChar char="•"/>
              <a:defRPr/>
            </a:pPr>
            <a:r>
              <a:rPr lang="en-US" b="1" dirty="0"/>
              <a:t>Contributions:</a:t>
            </a:r>
          </a:p>
          <a:p>
            <a:pPr marL="342900" lvl="1" indent="-342900" eaLnBrk="1" hangingPunct="1">
              <a:lnSpc>
                <a:spcPct val="90000"/>
              </a:lnSpc>
              <a:spcBef>
                <a:spcPts val="300"/>
              </a:spcBef>
              <a:buFont typeface="Arial" pitchFamily="34" charset="0"/>
              <a:buChar char="•"/>
              <a:defRPr/>
            </a:pPr>
            <a:r>
              <a:rPr lang="de-DE" dirty="0">
                <a:hlinkClick r:id="rId3"/>
              </a:rPr>
              <a:t>https://mentor.ieee.org/802.11/dcn/20/11-20-1240-00-00be-how-many-macs-and-spacetime-in-reference-models.pptx</a:t>
            </a:r>
            <a:r>
              <a:rPr lang="de-DE" dirty="0"/>
              <a:t> - Mark Hamilton</a:t>
            </a:r>
          </a:p>
          <a:p>
            <a:pPr marL="342900" lvl="1" indent="-342900" eaLnBrk="1" hangingPunct="1">
              <a:lnSpc>
                <a:spcPct val="90000"/>
              </a:lnSpc>
              <a:spcBef>
                <a:spcPts val="300"/>
              </a:spcBef>
              <a:buFont typeface="Arial" pitchFamily="34" charset="0"/>
              <a:buChar char="•"/>
              <a:defRPr/>
            </a:pPr>
            <a:r>
              <a:rPr lang="de-DE" dirty="0">
                <a:hlinkClick r:id="rId4"/>
              </a:rPr>
              <a:t>https://mentor.ieee.org/802.11/dcn/20/11-20-1200-00-00be-11be-architecture-discussion.pptx</a:t>
            </a:r>
            <a:r>
              <a:rPr lang="de-DE" dirty="0"/>
              <a:t> - Mark Hamilton</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r>
              <a:rPr lang="en-US" sz="1600" dirty="0"/>
              <a:t>Past contributions:</a:t>
            </a:r>
          </a:p>
          <a:p>
            <a:pPr marL="342900" lvl="1" indent="-342900" eaLnBrk="1" hangingPunct="1">
              <a:lnSpc>
                <a:spcPct val="90000"/>
              </a:lnSpc>
              <a:spcBef>
                <a:spcPts val="300"/>
              </a:spcBef>
              <a:buFont typeface="Arial" pitchFamily="34" charset="0"/>
              <a:buChar char="•"/>
              <a:defRPr/>
            </a:pPr>
            <a:r>
              <a:rPr lang="en-US" sz="1600" u="sng" dirty="0">
                <a:hlinkClick r:id="rId5"/>
              </a:rPr>
              <a:t>https://mentor.ieee.org/802.11/dcn/20/11-20-1148-00-00be-discussion-on-mld-architecture.pptx</a:t>
            </a:r>
            <a:r>
              <a:rPr lang="en-US" sz="1600" u="sng" dirty="0"/>
              <a:t> - Po-Kai Huang</a:t>
            </a:r>
          </a:p>
          <a:p>
            <a:pPr marL="342900" lvl="1" indent="-342900" eaLnBrk="1" hangingPunct="1">
              <a:lnSpc>
                <a:spcPct val="90000"/>
              </a:lnSpc>
              <a:spcBef>
                <a:spcPts val="300"/>
              </a:spcBef>
              <a:buFont typeface="Arial" pitchFamily="34" charset="0"/>
              <a:buChar char="•"/>
              <a:defRPr/>
            </a:pPr>
            <a:r>
              <a:rPr lang="en-US" sz="1600" dirty="0">
                <a:hlinkClick r:id="rId6"/>
              </a:rPr>
              <a:t>https://mentor.ieee.org/802.11/dcn/20/11-20-1131-01-00be-multi-link-reference-model-discussion.pptx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7"/>
              </a:rPr>
              <a:t>https://mentor.ieee.org/802.11/dcn/20/11-20-1171-01-00be-multi-link-ap-network-reference-model-discussion.pptx</a:t>
            </a:r>
            <a:r>
              <a:rPr lang="en-US" sz="1600" dirty="0"/>
              <a:t> - </a:t>
            </a:r>
            <a:r>
              <a:rPr lang="en-US" sz="1600" dirty="0" err="1"/>
              <a:t>Yonggang</a:t>
            </a:r>
            <a:r>
              <a:rPr lang="en-US" sz="1600" dirty="0"/>
              <a:t> Fang</a:t>
            </a:r>
          </a:p>
          <a:p>
            <a:pPr marL="342900" lvl="1" indent="-342900" eaLnBrk="1" hangingPunct="1">
              <a:lnSpc>
                <a:spcPct val="90000"/>
              </a:lnSpc>
              <a:spcBef>
                <a:spcPts val="300"/>
              </a:spcBef>
              <a:buFont typeface="Arial" pitchFamily="34" charset="0"/>
              <a:buChar char="•"/>
              <a:defRPr/>
            </a:pPr>
            <a:r>
              <a:rPr lang="en-US" sz="1600" dirty="0">
                <a:hlinkClick r:id="rId8"/>
              </a:rPr>
              <a:t>https://mentor.ieee.org/802.11/dcn/20/11-20-1122-01-00be-802-11be-architecture-association-discussion.pptx</a:t>
            </a:r>
            <a:r>
              <a:rPr lang="en-US" sz="1600" dirty="0"/>
              <a:t> - Joseph Levy</a:t>
            </a:r>
          </a:p>
          <a:p>
            <a:pPr marL="342900" lvl="1" indent="-342900" eaLnBrk="1" hangingPunct="1">
              <a:lnSpc>
                <a:spcPct val="90000"/>
              </a:lnSpc>
              <a:spcBef>
                <a:spcPts val="300"/>
              </a:spcBef>
              <a:buFont typeface="Arial" pitchFamily="34" charset="0"/>
              <a:buChar char="•"/>
              <a:defRPr/>
            </a:pPr>
            <a:endParaRPr lang="en-US"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Contributions requested/expected:</a:t>
            </a:r>
          </a:p>
          <a:p>
            <a:pPr lvl="1" eaLnBrk="1" hangingPunct="1"/>
            <a:r>
              <a:rPr lang="en-US" altLang="en-US" dirty="0"/>
              <a:t> </a:t>
            </a:r>
          </a:p>
          <a:p>
            <a:pPr eaLnBrk="1" hangingPunct="1"/>
            <a:r>
              <a:rPr lang="en-US" altLang="en-US" dirty="0"/>
              <a:t>Next Teleconference(s):</a:t>
            </a:r>
          </a:p>
          <a:p>
            <a:pPr lvl="1" eaLnBrk="1" hangingPunct="1"/>
            <a:r>
              <a:rPr lang="en-US" altLang="en-US" dirty="0"/>
              <a:t>Note: There has been a request for discussion of </a:t>
            </a:r>
            <a:r>
              <a:rPr lang="en-US" altLang="en-US" dirty="0" err="1"/>
              <a:t>TGbc</a:t>
            </a:r>
            <a:r>
              <a:rPr lang="en-US" altLang="en-US" dirty="0"/>
              <a:t> and </a:t>
            </a:r>
            <a:r>
              <a:rPr lang="en-US" altLang="en-US" dirty="0" err="1"/>
              <a:t>TGbd</a:t>
            </a:r>
            <a:r>
              <a:rPr lang="en-US" altLang="en-US" dirty="0"/>
              <a:t>.  Teleconference plan for those discussions is pending contributions.</a:t>
            </a:r>
          </a:p>
          <a:p>
            <a:pPr lvl="1" eaLnBrk="1" hangingPunct="1"/>
            <a:r>
              <a:rPr lang="en-US" altLang="en-US" dirty="0"/>
              <a:t>Alternate Mondays (when </a:t>
            </a:r>
            <a:r>
              <a:rPr lang="en-US" altLang="en-US" dirty="0" err="1"/>
              <a:t>TGbe</a:t>
            </a:r>
            <a:r>
              <a:rPr lang="en-US" altLang="en-US" dirty="0"/>
              <a:t> does not meet), 19:00-21:00 ET.</a:t>
            </a:r>
          </a:p>
          <a:p>
            <a:pPr lvl="2" eaLnBrk="1" hangingPunct="1"/>
            <a:r>
              <a:rPr lang="en-US" altLang="en-US" dirty="0"/>
              <a:t>Next meeting on Sept 28, or Oct 5?</a:t>
            </a:r>
          </a:p>
          <a:p>
            <a:pPr eaLnBrk="1" hangingPunct="1"/>
            <a:endParaRPr lang="en-US" altLang="en-US" dirty="0"/>
          </a:p>
          <a:p>
            <a:pPr eaLnBrk="1" hangingPunct="1"/>
            <a:endParaRPr lang="en-US" altLang="en-US" sz="2000" dirty="0"/>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16 September 2020, Interim Plenary meeting (Teleconference)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16 September 2020 Interim Plenary</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81660</TotalTime>
  <Words>1678</Words>
  <Application>Microsoft Office PowerPoint</Application>
  <PresentationFormat>On-screen Show (4:3)</PresentationFormat>
  <Paragraphs>139</Paragraphs>
  <Slides>16</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3" baseType="lpstr">
      <vt:lpstr>Arial</vt:lpstr>
      <vt:lpstr>Calibri</vt:lpstr>
      <vt:lpstr>Helvetica</vt:lpstr>
      <vt:lpstr>Monotype Sorts</vt:lpstr>
      <vt:lpstr>Times New Roman</vt:lpstr>
      <vt:lpstr>802-11-Submission</vt:lpstr>
      <vt:lpstr>Document</vt:lpstr>
      <vt:lpstr>ARC-SC-agenda-16-Sep-2020</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16 Sep 2020</vt:lpstr>
      <vt:lpstr>Next steps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860</cp:revision>
  <cp:lastPrinted>1998-02-10T13:28:06Z</cp:lastPrinted>
  <dcterms:created xsi:type="dcterms:W3CDTF">2009-07-15T16:38:20Z</dcterms:created>
  <dcterms:modified xsi:type="dcterms:W3CDTF">2020-08-28T01:31:44Z</dcterms:modified>
</cp:coreProperties>
</file>