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2" r:id="rId3"/>
    <p:sldId id="284" r:id="rId4"/>
    <p:sldId id="349" r:id="rId5"/>
    <p:sldId id="334" r:id="rId6"/>
    <p:sldId id="350" r:id="rId7"/>
    <p:sldId id="359" r:id="rId8"/>
    <p:sldId id="361" r:id="rId9"/>
    <p:sldId id="343" r:id="rId10"/>
    <p:sldId id="356" r:id="rId11"/>
    <p:sldId id="351" r:id="rId12"/>
    <p:sldId id="362" r:id="rId13"/>
    <p:sldId id="360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1003" autoAdjust="0"/>
  </p:normalViewPr>
  <p:slideViewPr>
    <p:cSldViewPr>
      <p:cViewPr varScale="1">
        <p:scale>
          <a:sx n="106" d="100"/>
          <a:sy n="106" d="100"/>
        </p:scale>
        <p:origin x="18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802.11-20/1317r3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Aug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66-60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1238-00-00be-open-issues-on-preamble-desig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474-00-00be-ndp-design-for-eht.pptx" TargetMode="External"/><Relationship Id="rId4" Type="http://schemas.openxmlformats.org/officeDocument/2006/relationships/hyperlink" Target="https://mentor.ieee.org/802.11/dcn/20/11-20-1015-02-00be-eht-ndpa-frame-design-discussion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SIG contents discussion for </a:t>
            </a:r>
            <a:r>
              <a:rPr lang="en-US" sz="2800" dirty="0" smtClean="0">
                <a:solidFill>
                  <a:schemeClr val="tx1"/>
                </a:solidFill>
              </a:rPr>
              <a:t>EHT sounding NDP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The EHT-SIG of EHT sounding NDP is always modulated with BPSK R 1/2, and has only one symbol. </a:t>
            </a:r>
          </a:p>
          <a:p>
            <a:pPr lvl="2" algn="just"/>
            <a:r>
              <a:rPr lang="en-US" altLang="zh-CN" dirty="0" smtClean="0"/>
              <a:t>The EHT-SIG </a:t>
            </a:r>
            <a:r>
              <a:rPr lang="en-US" altLang="zh-CN" dirty="0"/>
              <a:t>of EHT sounding NDP contains </a:t>
            </a:r>
            <a:r>
              <a:rPr lang="en-US" altLang="zh-CN" dirty="0" smtClean="0"/>
              <a:t>16 bit U-SIG overflow bits and 4 bit CRC and 6 bit Tail.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1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For an EHT sounding NDP:</a:t>
            </a:r>
          </a:p>
          <a:p>
            <a:pPr lvl="2" algn="just"/>
            <a:r>
              <a:rPr lang="en-US" altLang="zh-CN" dirty="0" smtClean="0"/>
              <a:t>Number of EHT-SIG symbols field indicates one symbol</a:t>
            </a:r>
          </a:p>
          <a:p>
            <a:pPr lvl="2" algn="just"/>
            <a:r>
              <a:rPr lang="en-US" altLang="zh-CN" dirty="0" smtClean="0"/>
              <a:t>EHT-SIG MCS field is set to MCS0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Pre-FEC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padding factor + PE </a:t>
            </a:r>
            <a:r>
              <a:rPr lang="en-US" altLang="zh-CN" dirty="0" err="1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 + LDPC extra symbol segment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indication are repurposed to</a:t>
            </a:r>
            <a:r>
              <a:rPr lang="en-US" altLang="zh-CN" dirty="0" smtClean="0"/>
              <a:t> signal NSS (4 bit) in an EHT sounding NDP.</a:t>
            </a:r>
          </a:p>
          <a:p>
            <a:pPr lvl="2" algn="just"/>
            <a:r>
              <a:rPr lang="en-US" altLang="zh-CN" dirty="0" smtClean="0"/>
              <a:t>Indicating 1SS-8SS in R1</a:t>
            </a:r>
          </a:p>
          <a:p>
            <a:pPr lvl="2" algn="just"/>
            <a:r>
              <a:rPr lang="en-US" altLang="zh-CN" dirty="0" smtClean="0"/>
              <a:t>The other 8 entries are reserved for </a:t>
            </a:r>
            <a:r>
              <a:rPr lang="en-US" altLang="zh-CN" dirty="0" smtClean="0"/>
              <a:t>R2</a:t>
            </a:r>
            <a:endParaRPr lang="en-US" altLang="zh-CN" dirty="0" smtClean="0"/>
          </a:p>
          <a:p>
            <a:pPr lvl="2" algn="just"/>
            <a:r>
              <a:rPr lang="en-US" altLang="zh-CN" dirty="0" smtClean="0"/>
              <a:t>This </a:t>
            </a:r>
            <a:r>
              <a:rPr lang="en-US" altLang="zh-CN" dirty="0"/>
              <a:t>is for R1.</a:t>
            </a:r>
          </a:p>
          <a:p>
            <a:pPr lvl="2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92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O</a:t>
            </a:r>
            <a:r>
              <a:rPr lang="en-US" altLang="zh-CN" dirty="0" smtClean="0"/>
              <a:t>ne reserved bit </a:t>
            </a:r>
            <a:r>
              <a:rPr lang="en-US" altLang="zh-CN" dirty="0" smtClean="0"/>
              <a:t>in EHT-SIG is </a:t>
            </a:r>
            <a:r>
              <a:rPr lang="en-US" altLang="zh-CN" dirty="0" smtClean="0"/>
              <a:t>used to indicate </a:t>
            </a:r>
            <a:r>
              <a:rPr lang="en-US" altLang="zh-CN" dirty="0" err="1" smtClean="0"/>
              <a:t>beamformed</a:t>
            </a:r>
            <a:r>
              <a:rPr lang="en-US" altLang="zh-CN" dirty="0" smtClean="0"/>
              <a:t> in an EHT sounding NDP.</a:t>
            </a:r>
          </a:p>
          <a:p>
            <a:pPr lvl="2" algn="just"/>
            <a:r>
              <a:rPr lang="en-US" altLang="zh-CN" dirty="0" smtClean="0"/>
              <a:t>This </a:t>
            </a:r>
            <a:r>
              <a:rPr lang="en-US" altLang="zh-CN" dirty="0"/>
              <a:t>is for R1.</a:t>
            </a:r>
          </a:p>
          <a:p>
            <a:pPr lvl="2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5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>
                <a:hlinkClick r:id="rId2"/>
              </a:rPr>
              <a:t>https</a:t>
            </a:r>
            <a:r>
              <a:rPr lang="en-US" altLang="zh-CN" sz="1800" b="0" dirty="0">
                <a:hlinkClick r:id="rId2"/>
              </a:rPr>
              <a:t>://</a:t>
            </a:r>
            <a:r>
              <a:rPr lang="en-US" altLang="zh-CN" sz="1800" b="0" dirty="0" smtClean="0">
                <a:hlinkClick r:id="rId2"/>
              </a:rPr>
              <a:t>mentor.ieee.org/802.11/dcn/20/11-20-1238-00-00be-open-issues-on-preamble-design.pptx</a:t>
            </a:r>
            <a:r>
              <a:rPr lang="en-US" altLang="zh-CN" sz="1800" b="0" dirty="0" smtClean="0"/>
              <a:t>, Sameer Vermani,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mentor.ieee.org/802.11/dcn/20/11-20-0566-60-00be-compendium-of-straw-polls-and-potential-changes-to-the-specification-framework-document.docx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mentor.ieee.org/802.11/dcn/20/11-20-1015-02-00be-eht-ndpa-frame-design-discussion.pptx</a:t>
            </a:r>
            <a:r>
              <a:rPr lang="en-US" altLang="zh-CN" sz="1800" b="0" dirty="0" smtClean="0"/>
              <a:t>, Chenchen Liu,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mentor.ieee.org/802.11/dcn/20/11-20-1474-00-00be-ndp-design-for-eht.pptx</a:t>
            </a:r>
            <a:r>
              <a:rPr lang="en-US" altLang="zh-CN" sz="1800" b="0" dirty="0" smtClean="0"/>
              <a:t>, Eunsung Jeon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8788" y="1752600"/>
            <a:ext cx="4189412" cy="4114800"/>
          </a:xfrm>
        </p:spPr>
        <p:txBody>
          <a:bodyPr/>
          <a:lstStyle/>
          <a:p>
            <a:r>
              <a:rPr lang="en-US" altLang="zh-CN" sz="1800" dirty="0" smtClean="0"/>
              <a:t>In [1], U-SIG and EHT-SIG contents have been very well discussed (see the table </a:t>
            </a:r>
            <a:r>
              <a:rPr lang="en-US" altLang="zh-CN" sz="1800" dirty="0" smtClean="0">
                <a:sym typeface="Wingdings" panose="05000000000000000000" pitchFamily="2" charset="2"/>
              </a:rPr>
              <a:t>on the right</a:t>
            </a:r>
            <a:r>
              <a:rPr lang="en-US" altLang="zh-CN" sz="1800" dirty="0" smtClean="0"/>
              <a:t>).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There are some parts we want to discuss in this proposal (marked in </a:t>
            </a:r>
            <a:r>
              <a:rPr lang="en-US" altLang="zh-CN" sz="1800" dirty="0" smtClean="0">
                <a:solidFill>
                  <a:srgbClr val="FF0000"/>
                </a:solidFill>
              </a:rPr>
              <a:t>red</a:t>
            </a:r>
            <a:r>
              <a:rPr lang="en-US" altLang="zh-CN" sz="1800" dirty="0" smtClean="0"/>
              <a:t>).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37338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90888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proposes: </a:t>
            </a:r>
            <a:r>
              <a:rPr lang="en-US" altLang="zh-CN" sz="1600" dirty="0"/>
              <a:t>Overflow bits kept to </a:t>
            </a:r>
            <a:r>
              <a:rPr lang="en-US" altLang="zh-CN" sz="1600" dirty="0" smtClean="0"/>
              <a:t>&lt;=17 </a:t>
            </a:r>
            <a:r>
              <a:rPr lang="en-US" altLang="zh-CN" sz="1600" dirty="0"/>
              <a:t>to make sure EHT-SIG can fit to 2 symbols at </a:t>
            </a:r>
            <a:r>
              <a:rPr lang="en-US" altLang="zh-CN" sz="1600" dirty="0" smtClean="0"/>
              <a:t>MCS0 for single user case.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FF0000"/>
                </a:solidFill>
              </a:rPr>
              <a:t>17</a:t>
            </a:r>
            <a:r>
              <a:rPr lang="en-US" altLang="zh-CN" sz="1400" dirty="0" smtClean="0"/>
              <a:t> bits overflow bits, together with </a:t>
            </a:r>
            <a:r>
              <a:rPr lang="en-US" altLang="zh-CN" sz="1400" dirty="0" smtClean="0">
                <a:solidFill>
                  <a:srgbClr val="FF0000"/>
                </a:solidFill>
              </a:rPr>
              <a:t>3</a:t>
            </a:r>
            <a:r>
              <a:rPr lang="en-US" altLang="zh-CN" sz="1400" dirty="0" smtClean="0"/>
              <a:t> bit number of non-OFDMA users, </a:t>
            </a:r>
            <a:r>
              <a:rPr lang="en-US" altLang="zh-CN" sz="1400" dirty="0" smtClean="0">
                <a:solidFill>
                  <a:srgbClr val="FF0000"/>
                </a:solidFill>
              </a:rPr>
              <a:t>22</a:t>
            </a:r>
            <a:r>
              <a:rPr lang="en-US" altLang="zh-CN" sz="1400" dirty="0" smtClean="0"/>
              <a:t>-bit user field, </a:t>
            </a:r>
            <a:r>
              <a:rPr lang="en-US" altLang="zh-CN" sz="1400" dirty="0" smtClean="0">
                <a:solidFill>
                  <a:srgbClr val="FF0000"/>
                </a:solidFill>
              </a:rPr>
              <a:t>10</a:t>
            </a:r>
            <a:r>
              <a:rPr lang="en-US" altLang="zh-CN" sz="1400" dirty="0" smtClean="0"/>
              <a:t> bit CRC + Tail, 52 bits in total.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EHT-SIG with MCS0 (BSPK, R 1/2)  can carry 26 </a:t>
            </a:r>
            <a:r>
              <a:rPr lang="en-US" altLang="zh-CN" sz="1400" dirty="0" err="1" smtClean="0"/>
              <a:t>uncoded</a:t>
            </a:r>
            <a:r>
              <a:rPr lang="en-US" altLang="zh-CN" sz="1400" dirty="0" smtClean="0"/>
              <a:t> bits per symbol.</a:t>
            </a:r>
            <a:endParaRPr lang="en-US" altLang="zh-CN" sz="1400" dirty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8816"/>
            <a:ext cx="82296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single user case [1]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xmlns="" id="{C55EA446-CDF9-46B9-8194-67750BC72B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207006"/>
              </p:ext>
            </p:extLst>
          </p:nvPr>
        </p:nvGraphicFramePr>
        <p:xfrm>
          <a:off x="5364088" y="3544814"/>
          <a:ext cx="281115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470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51683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Spatial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</a:tbl>
          </a:graphicData>
        </a:graphic>
      </p:graphicFrame>
      <p:sp>
        <p:nvSpPr>
          <p:cNvPr id="10" name="TextBox 10">
            <a:extLst>
              <a:ext uri="{FF2B5EF4-FFF2-40B4-BE49-F238E27FC236}">
                <a16:creationId xmlns:a16="http://schemas.microsoft.com/office/drawing/2014/main" xmlns="" id="{0231B673-0DF9-49C8-A4EC-B78255C601B5}"/>
              </a:ext>
            </a:extLst>
          </p:cNvPr>
          <p:cNvSpPr txBox="1"/>
          <p:nvPr/>
        </p:nvSpPr>
        <p:spPr>
          <a:xfrm>
            <a:off x="684213" y="5828010"/>
            <a:ext cx="3302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 Non-MU-MIMO allocation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xmlns="" id="{2D55C28E-F5FE-4D4A-AEBE-EA1F587620EF}"/>
              </a:ext>
            </a:extLst>
          </p:cNvPr>
          <p:cNvSpPr txBox="1"/>
          <p:nvPr/>
        </p:nvSpPr>
        <p:spPr>
          <a:xfrm>
            <a:off x="5257871" y="5601328"/>
            <a:ext cx="3023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an MU-MIMO allocation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xmlns="" id="{DB177E88-64BE-4183-99A4-650FCCE19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405873"/>
              </p:ext>
            </p:extLst>
          </p:nvPr>
        </p:nvGraphicFramePr>
        <p:xfrm>
          <a:off x="1026087" y="3232130"/>
          <a:ext cx="261875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371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81387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</a:rPr>
                        <a:t>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Beamformed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5783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036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 the same format of NDP as single user case EHT MU PPDU.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Can lead to additional </a:t>
            </a:r>
            <a:r>
              <a:rPr lang="en-US" altLang="zh-CN" sz="1600" u="sng" dirty="0" smtClean="0"/>
              <a:t>2 more symbols </a:t>
            </a:r>
            <a:r>
              <a:rPr lang="en-US" altLang="zh-CN" sz="1600" dirty="0" smtClean="0"/>
              <a:t>overhead compared with HE sounding NDP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11ax: 2 symbols HE-SIG-A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11be: 2 symbols U-SIG + 2 symbols EHT-SIG (with MCS 0)</a:t>
            </a:r>
          </a:p>
          <a:p>
            <a:pPr lvl="3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EHT-SIG carries </a:t>
            </a:r>
            <a:r>
              <a:rPr lang="en-US" altLang="zh-CN" sz="1200" dirty="0"/>
              <a:t>a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meaningless number of non-OFDMA users </a:t>
            </a:r>
            <a:r>
              <a:rPr lang="en-US" altLang="zh-CN" sz="1200" dirty="0" smtClean="0"/>
              <a:t>subfield (3bits</a:t>
            </a:r>
            <a:r>
              <a:rPr lang="en-US" altLang="zh-CN" sz="1200" dirty="0"/>
              <a:t>, 1-8) + </a:t>
            </a:r>
            <a:r>
              <a:rPr lang="en-US" altLang="zh-CN" sz="1200" dirty="0" smtClean="0"/>
              <a:t>32 bits padding of  </a:t>
            </a:r>
            <a:r>
              <a:rPr lang="zh-CN" altLang="en-US" sz="1200" dirty="0" smtClean="0"/>
              <a:t>“</a:t>
            </a:r>
            <a:r>
              <a:rPr lang="en-US" altLang="zh-CN" sz="1200" dirty="0" smtClean="0"/>
              <a:t>User Block</a:t>
            </a:r>
            <a:r>
              <a:rPr lang="zh-CN" altLang="en-US" sz="1200" dirty="0" smtClean="0"/>
              <a:t>” </a:t>
            </a:r>
            <a:r>
              <a:rPr lang="en-US" altLang="zh-CN" sz="1200" dirty="0" smtClean="0">
                <a:sym typeface="Wingdings" panose="05000000000000000000" pitchFamily="2" charset="2"/>
              </a:rPr>
              <a:t> the 2</a:t>
            </a:r>
            <a:r>
              <a:rPr lang="en-US" altLang="zh-CN" sz="1200" baseline="30000" dirty="0" smtClean="0">
                <a:sym typeface="Wingdings" panose="05000000000000000000" pitchFamily="2" charset="2"/>
              </a:rPr>
              <a:t>nd</a:t>
            </a:r>
            <a:r>
              <a:rPr lang="en-US" altLang="zh-CN" sz="1200" dirty="0" smtClean="0">
                <a:sym typeface="Wingdings" panose="05000000000000000000" pitchFamily="2" charset="2"/>
              </a:rPr>
              <a:t> symbol of EHT-SIG is all </a:t>
            </a:r>
            <a:r>
              <a:rPr lang="en-US" altLang="zh-CN" sz="1200" dirty="0" err="1" smtClean="0">
                <a:sym typeface="Wingdings" panose="05000000000000000000" pitchFamily="2" charset="2"/>
              </a:rPr>
              <a:t>padding+CRC+Tail</a:t>
            </a:r>
            <a:r>
              <a:rPr lang="en-US" altLang="zh-CN" sz="1200" dirty="0" smtClean="0">
                <a:sym typeface="Wingdings" panose="05000000000000000000" pitchFamily="2" charset="2"/>
              </a:rPr>
              <a:t>.</a:t>
            </a:r>
            <a:endParaRPr lang="en-US" altLang="zh-CN" sz="12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8816"/>
            <a:ext cx="8534400" cy="533400"/>
          </a:xfrm>
          <a:noFill/>
          <a:ln/>
        </p:spPr>
        <p:txBody>
          <a:bodyPr/>
          <a:lstStyle/>
          <a:p>
            <a:r>
              <a:rPr lang="en-US" altLang="zh-CN" dirty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sounding NDP in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22992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Padding or dummy user field</a:t>
            </a:r>
          </a:p>
          <a:p>
            <a:r>
              <a:rPr lang="en-US" dirty="0"/>
              <a:t> to make length same as SU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439923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397288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17 bits or lower for a 2 symbol EHT-SIG at MCS0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U-SIG overflow + 3 bits (#of users) + 22 (user-field)+10 bits CRC/tail needs to be within 52 bits</a:t>
            </a:r>
          </a:p>
          <a:p>
            <a:endParaRPr lang="en-US" sz="500" i="1" dirty="0"/>
          </a:p>
        </p:txBody>
      </p:sp>
      <p:cxnSp>
        <p:nvCxnSpPr>
          <p:cNvPr id="2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467636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72697"/>
              </p:ext>
            </p:extLst>
          </p:nvPr>
        </p:nvGraphicFramePr>
        <p:xfrm>
          <a:off x="467544" y="4408386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 and </a:t>
                      </a:r>
                      <a:r>
                        <a:rPr lang="en-US" sz="1100" b="0" i="1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DUPed</a:t>
                      </a:r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2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74180"/>
            <a:ext cx="7772400" cy="3461442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a sounding NDP always with one symbol EHT-SIG to save overhead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Still have the same U-SIG contents and U-SIG Overflow contents as other EHT MU PPDU for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consistency and unification.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Propose to have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 bits U-SIG Overflow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all modes of EHT MU PPDU. 10 bits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CRC+Tail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EHT-SIG SYM 1 for EHT sounding NDP.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Updated in r2: Propose to still enable separate indication of Number of EHT-LTF Symbols  and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Nss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  <a:endParaRPr lang="en-US" altLang="zh-CN" sz="1800" u="sng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4078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Proposed EHT sounding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01890"/>
              </p:ext>
            </p:extLst>
          </p:nvPr>
        </p:nvGraphicFramePr>
        <p:xfrm>
          <a:off x="467544" y="4953000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846037"/>
            <a:ext cx="3437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16 bits U-SIG overflow </a:t>
            </a:r>
            <a:r>
              <a:rPr lang="en-US" altLang="zh-CN" i="1" dirty="0" smtClean="0"/>
              <a:t>+ </a:t>
            </a:r>
            <a:r>
              <a:rPr lang="en-US" altLang="zh-CN" i="1" dirty="0"/>
              <a:t>10 bits CRC/tail </a:t>
            </a:r>
            <a:r>
              <a:rPr lang="en-US" altLang="zh-CN" i="1" dirty="0" smtClean="0"/>
              <a:t> = 26 bits</a:t>
            </a:r>
            <a:endParaRPr lang="en-US" dirty="0"/>
          </a:p>
        </p:txBody>
      </p:sp>
      <p:cxnSp>
        <p:nvCxnSpPr>
          <p:cNvPr id="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984537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941902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</a:t>
            </a:r>
            <a:r>
              <a:rPr lang="en-US" sz="900" i="1" dirty="0" smtClean="0">
                <a:solidFill>
                  <a:srgbClr val="FF0000"/>
                </a:solidFill>
              </a:rPr>
              <a:t>16</a:t>
            </a:r>
            <a:r>
              <a:rPr lang="en-US" sz="900" i="1" dirty="0" smtClean="0"/>
              <a:t> </a:t>
            </a:r>
            <a:r>
              <a:rPr lang="en-US" sz="900" i="1" dirty="0"/>
              <a:t>bits or </a:t>
            </a:r>
            <a:r>
              <a:rPr lang="en-US" sz="900" i="1" dirty="0" smtClean="0"/>
              <a:t>lower</a:t>
            </a:r>
            <a:endParaRPr lang="en-US" sz="9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 smtClean="0"/>
              <a:t>16 bits U-SIG </a:t>
            </a:r>
            <a:r>
              <a:rPr lang="en-US" sz="800" i="1" dirty="0"/>
              <a:t>overflow + 3 bits (#of users) + 22 (user-field)+10 bits CRC/tail </a:t>
            </a:r>
            <a:r>
              <a:rPr lang="en-US" sz="800" i="1" dirty="0" smtClean="0">
                <a:solidFill>
                  <a:srgbClr val="FF0000"/>
                </a:solidFill>
              </a:rPr>
              <a:t>+ 1 bit padding bit = 52 bits</a:t>
            </a:r>
            <a:endParaRPr lang="en-US" sz="800" i="1" dirty="0">
              <a:solidFill>
                <a:srgbClr val="FF0000"/>
              </a:solidFill>
            </a:endParaRPr>
          </a:p>
          <a:p>
            <a:endParaRPr lang="en-US" sz="500" i="1" dirty="0"/>
          </a:p>
        </p:txBody>
      </p:sp>
      <p:cxnSp>
        <p:nvCxnSpPr>
          <p:cNvPr id="1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5220982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997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77639" y="1188025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</a:rPr>
              <a:t>Three options are proposed in [1] to signal NDP: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80623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err="1" smtClean="0">
                <a:solidFill>
                  <a:schemeClr val="tx1"/>
                </a:solidFill>
              </a:rPr>
              <a:t>Signaling</a:t>
            </a:r>
            <a:r>
              <a:rPr lang="en-IE" kern="0" dirty="0" smtClean="0">
                <a:solidFill>
                  <a:schemeClr val="tx1"/>
                </a:solidFill>
              </a:rPr>
              <a:t> of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29135"/>
              </p:ext>
            </p:extLst>
          </p:nvPr>
        </p:nvGraphicFramePr>
        <p:xfrm>
          <a:off x="467544" y="5042535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97202"/>
              </p:ext>
            </p:extLst>
          </p:nvPr>
        </p:nvGraphicFramePr>
        <p:xfrm>
          <a:off x="158390" y="1600200"/>
          <a:ext cx="8833210" cy="287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287"/>
                <a:gridCol w="4464923"/>
              </a:tblGrid>
              <a:tr h="1449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Options 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My comment</a:t>
                      </a:r>
                      <a:endParaRPr lang="zh-CN" altLang="en-US" sz="1400" dirty="0"/>
                    </a:p>
                  </a:txBody>
                  <a:tcPr/>
                </a:tc>
              </a:tr>
              <a:tr h="14071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1: Use the L-SIG length along with N_LTF and number of EHT-SIG symbols to tell that there is no data in this packet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way is used by 11ax and 11ac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still applicable for 11be</a:t>
                      </a:r>
                      <a:endParaRPr lang="zh-CN" altLang="en-US" sz="1400" dirty="0"/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2: Set the EHT-SIG MCS to 0 and number of EHT-SIG symbols to 1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</a:t>
                      </a:r>
                      <a:r>
                        <a:rPr lang="en-US" altLang="zh-CN" sz="14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r2: for EHT NDP with one symbol EHT-SIG, besides Option 1, this can act an explicit indication of EHT NDP</a:t>
                      </a:r>
                      <a:endParaRPr lang="zh-CN" altLang="en-US" sz="1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don’t consume additional signaling bits/entries.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zh-CN" sz="1400" dirty="0" smtClean="0"/>
                        <a:t>Only applicable to the proposed sounding</a:t>
                      </a:r>
                      <a:r>
                        <a:rPr lang="en-US" altLang="zh-CN" sz="1400" baseline="0" dirty="0" smtClean="0"/>
                        <a:t> NDP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baseline="0" dirty="0" smtClean="0">
                          <a:solidFill>
                            <a:srgbClr val="FF0000"/>
                          </a:solidFill>
                        </a:rPr>
                        <a:t>(most preferred)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0" y="1295400"/>
            <a:ext cx="4800600" cy="47244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Updated in r2: several fields are not needed for EHT NDP: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Pre-FEC padding (2 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LDPC extra symbol segment (1bit)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PE </a:t>
            </a:r>
            <a:r>
              <a:rPr lang="en-US" altLang="zh-CN" sz="14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(1 bit)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Reserved (4 bit to 3 bit for EHT NDP)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Propose to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indicate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Nss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(4bit) by reusing Pre-FEC padding factor + PE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disambiguity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+ LDPC extra symbol segment indication.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One reserved bit is used for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Beamformed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indication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The other two reserved bits are still kept for other potential purposes.</a:t>
            </a:r>
            <a:endParaRPr lang="zh-CN" altLang="en-US" sz="1800" u="sng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52400" y="762000"/>
            <a:ext cx="518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dirty="0"/>
              <a:t>SIG contents in EHT NDP</a:t>
            </a:r>
            <a:endParaRPr lang="en-US" altLang="zh-CN" kern="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564351"/>
              </p:ext>
            </p:extLst>
          </p:nvPr>
        </p:nvGraphicFramePr>
        <p:xfrm>
          <a:off x="4875213" y="618477"/>
          <a:ext cx="4104456" cy="5839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3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86311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42443139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39378686"/>
                  </a:ext>
                </a:extLst>
              </a:tr>
              <a:tr h="540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310537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33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8631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</a:t>
                      </a: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(before repurposed </a:t>
                      </a:r>
                      <a:r>
                        <a:rPr lang="en-US" altLang="zh-CN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46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3465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2331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33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389098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  <a:tr h="18631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18631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33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52400" y="762000"/>
            <a:ext cx="518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dirty="0" smtClean="0"/>
              <a:t>SIG contents in </a:t>
            </a:r>
            <a:r>
              <a:rPr lang="en-US" altLang="zh-CN" dirty="0"/>
              <a:t>EHT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48367"/>
              </p:ext>
            </p:extLst>
          </p:nvPr>
        </p:nvGraphicFramePr>
        <p:xfrm>
          <a:off x="4875213" y="618486"/>
          <a:ext cx="4104456" cy="5632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40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98621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42443139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39378686"/>
                  </a:ext>
                </a:extLst>
              </a:tr>
              <a:tr h="576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3105377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40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98621">
                <a:tc rowSpan="9"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(after repurposed )</a:t>
                      </a: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577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244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Beamformed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  <a:tr h="19862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198621">
                <a:tc v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6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In [1], U-SIG and EHT-SIG contents have been very well </a:t>
            </a:r>
            <a:r>
              <a:rPr lang="en-US" altLang="zh-CN" sz="1800" dirty="0" smtClean="0"/>
              <a:t>discussed and some parts are discussed in this proposal regarding sounding NDP and its signaling, PPDU format + EHT-SIG compression, and BSS color.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An efficient sounding NDP format is proposed, in which case one symbol EHT-SIG is enough for MCS 0. And provide a signaling method for early detection of sounding NDP.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919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87726</TotalTime>
  <Words>1550</Words>
  <Application>Microsoft Office PowerPoint</Application>
  <PresentationFormat>全屏显示(4:3)</PresentationFormat>
  <Paragraphs>392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MS PGothic</vt:lpstr>
      <vt:lpstr>宋体</vt:lpstr>
      <vt:lpstr>Arial</vt:lpstr>
      <vt:lpstr>Calibri</vt:lpstr>
      <vt:lpstr>Times New Roman</vt:lpstr>
      <vt:lpstr>Wingdings</vt:lpstr>
      <vt:lpstr>802-11-Submission</vt:lpstr>
      <vt:lpstr>SIG contents discussion for EHT sounding NDP</vt:lpstr>
      <vt:lpstr>Background</vt:lpstr>
      <vt:lpstr>Background: EHT-SIG for single user case [1]</vt:lpstr>
      <vt:lpstr>Background: EHT-SIG for sounding NDP in [1]</vt:lpstr>
      <vt:lpstr>PowerPoint 演示文稿</vt:lpstr>
      <vt:lpstr>PowerPoint 演示文稿</vt:lpstr>
      <vt:lpstr>PowerPoint 演示文稿</vt:lpstr>
      <vt:lpstr>PowerPoint 演示文稿</vt:lpstr>
      <vt:lpstr>Summary</vt:lpstr>
      <vt:lpstr>Straw Poll #2</vt:lpstr>
      <vt:lpstr>Straw Poll #3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1566</cp:revision>
  <cp:lastPrinted>1998-02-10T13:28:06Z</cp:lastPrinted>
  <dcterms:created xsi:type="dcterms:W3CDTF">2013-11-12T18:41:50Z</dcterms:created>
  <dcterms:modified xsi:type="dcterms:W3CDTF">2020-10-31T01:29:15Z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(3)4UPgYZ3fq0htRmRPHZ61F2CwyEIenSYiL/essWpcylZMv88eN44LXAwvetcj9Enn4DL7hEUL
uHf1ZfzsUWCk7dNRuulV/ExfQKpvFlPHJbdSollkg5DPQqiOt/UoJO/FEqIrr3WCd7etEdVw
YEs9AcOfl8K7bS7qfhZgDXA9240Dnb+uMEfDdEY67TIKx0yHXTUPob0gKJB0UsN6C3KwL0iF
ExIya3nZuukiv9oWQ7</vt:lpwstr>
  </property>
  <property fmtid="{D5CDD505-2E9C-101B-9397-08002B2CF9AE}" pid="4" name="_2015_ms_pID_7253431">
    <vt:lpwstr>Lpu+jFKgm1BFja+0TfoUKml2xubsTSl8gV7JCYPZ1h7cWTDL5o4Pw8
I8LFzt8p5dHIBvAGiUgFEjlvftgtc75ucAgNC7ssF+5ZsXdUm7R5uVCWkgkCnKpU5NwONf9Z
gbSLBqhECY2rQ8+AhxCNa0ojJ0O0kxElLLcEiZ2uNefPKeFwCS9/ij/3lY9XAljZGquLy5mw
6fLd73C2N5EkbN+y4AonDpjeQhfYAq1Juw2i</vt:lpwstr>
  </property>
  <property fmtid="{D5CDD505-2E9C-101B-9397-08002B2CF9AE}" pid="5" name="_2015_ms_pID_7253432">
    <vt:lpwstr>n2aSW8tp0jcOuSQJwGKhDCc=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