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69" r:id="rId2"/>
    <p:sldId id="270" r:id="rId3"/>
    <p:sldId id="283" r:id="rId4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LR" initials="BLR" lastIdx="2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843" autoAdjust="0"/>
    <p:restoredTop sz="86393" autoAdjust="0"/>
  </p:normalViewPr>
  <p:slideViewPr>
    <p:cSldViewPr>
      <p:cViewPr>
        <p:scale>
          <a:sx n="80" d="100"/>
          <a:sy n="80" d="100"/>
        </p:scale>
        <p:origin x="-1038" y="-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53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2864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August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August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August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45457" y="1666619"/>
            <a:ext cx="8582751" cy="4354712"/>
          </a:xfrm>
          <a:prstGeom prst="rect">
            <a:avLst/>
          </a:prstGeom>
        </p:spPr>
        <p:txBody>
          <a:bodyPr>
            <a:noAutofit/>
          </a:bodyPr>
          <a:lstStyle>
            <a:lvl1pPr marL="280988" indent="-223838">
              <a:lnSpc>
                <a:spcPct val="95000"/>
              </a:lnSpc>
              <a:spcBef>
                <a:spcPts val="111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600" b="0" i="0">
                <a:solidFill>
                  <a:schemeClr val="tx2"/>
                </a:solidFill>
                <a:latin typeface="+mn-lt"/>
                <a:cs typeface="CiscoSans ExtraLight"/>
              </a:defRPr>
            </a:lvl1pPr>
            <a:lvl2pPr marL="508000" indent="-215900">
              <a:lnSpc>
                <a:spcPct val="95000"/>
              </a:lnSpc>
              <a:spcBef>
                <a:spcPts val="45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400" b="0" i="0">
                <a:solidFill>
                  <a:schemeClr val="tx2"/>
                </a:solidFill>
                <a:latin typeface="+mn-lt"/>
                <a:cs typeface="CiscoSans ExtraLight"/>
              </a:defRPr>
            </a:lvl2pPr>
            <a:lvl3pPr marL="747713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200" b="0" i="0">
                <a:solidFill>
                  <a:schemeClr val="tx2"/>
                </a:solidFill>
                <a:latin typeface="+mn-lt"/>
                <a:cs typeface="CiscoSans ExtraLight"/>
              </a:defRPr>
            </a:lvl3pPr>
            <a:lvl4pPr marL="911225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100" b="0" i="0">
                <a:solidFill>
                  <a:schemeClr val="tx2"/>
                </a:solidFill>
                <a:latin typeface="+mn-lt"/>
                <a:cs typeface="CiscoSans ExtraLight"/>
              </a:defRPr>
            </a:lvl4pPr>
            <a:lvl5pPr marL="1082675" indent="-168275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050" b="0" i="0">
                <a:solidFill>
                  <a:schemeClr val="tx2"/>
                </a:solidFill>
                <a:latin typeface="+mn-lt"/>
                <a:cs typeface="CiscoSans ExtraLigh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259742" y="404085"/>
            <a:ext cx="8659976" cy="971709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l">
              <a:lnSpc>
                <a:spcPct val="90000"/>
              </a:lnSpc>
              <a:defRPr sz="2500" b="0" i="0" spc="0" baseline="0">
                <a:solidFill>
                  <a:srgbClr val="00A2BF"/>
                </a:solidFill>
                <a:latin typeface="+mj-lt"/>
                <a:cs typeface="CiscoSans Thin"/>
              </a:defRPr>
            </a:lvl1pPr>
          </a:lstStyle>
          <a:p>
            <a:r>
              <a:rPr lang="en-US" dirty="0"/>
              <a:t>Bullet 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3221615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August 2020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Ron Porat (Broadcom)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August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5394" y="6475413"/>
            <a:ext cx="165853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95338" y="332601"/>
            <a:ext cx="1224694" cy="276999"/>
          </a:xfrm>
          <a:ln/>
        </p:spPr>
        <p:txBody>
          <a:bodyPr/>
          <a:lstStyle>
            <a:lvl1pPr>
              <a:defRPr/>
            </a:lvl1pPr>
          </a:lstStyle>
          <a:p>
            <a:pPr algn="r">
              <a:defRPr/>
            </a:pPr>
            <a:r>
              <a:rPr lang="en-US" dirty="0" smtClean="0"/>
              <a:t>August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August 2020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August 2020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August 2020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August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August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2246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August 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39694" y="6475413"/>
            <a:ext cx="140423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380494" y="332601"/>
            <a:ext cx="306500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802.11-20/1310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75413"/>
            <a:ext cx="1620060" cy="184666"/>
          </a:xfrm>
        </p:spPr>
        <p:txBody>
          <a:bodyPr/>
          <a:lstStyle/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GB" sz="2400" dirty="0" smtClean="0"/>
              <a:t>Coding Bit in MU-</a:t>
            </a:r>
            <a:r>
              <a:rPr lang="en-GB" sz="2400" dirty="0" err="1" smtClean="0"/>
              <a:t>MIMO</a:t>
            </a:r>
            <a:endParaRPr lang="en-US" sz="2400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</a:t>
            </a:r>
            <a:r>
              <a:rPr lang="en-US" sz="2000" b="0" dirty="0" smtClean="0"/>
              <a:t>2020-08-25</a:t>
            </a:r>
            <a:endParaRPr lang="en-US" sz="2000" b="0" dirty="0"/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August 2020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0534491"/>
              </p:ext>
            </p:extLst>
          </p:nvPr>
        </p:nvGraphicFramePr>
        <p:xfrm>
          <a:off x="685800" y="2824688"/>
          <a:ext cx="7772401" cy="1213912"/>
        </p:xfrm>
        <a:graphic>
          <a:graphicData uri="http://schemas.openxmlformats.org/drawingml/2006/table">
            <a:tbl>
              <a:tblPr/>
              <a:tblGrid>
                <a:gridCol w="180141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6503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2045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6143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02406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effectLst/>
                          <a:latin typeface="Times New Roman"/>
                        </a:rPr>
                        <a:t>Name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Times New Roman"/>
                        </a:rPr>
                        <a:t>Affiliations</a:t>
                      </a:r>
                      <a:endParaRPr lang="en-US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Times New Roman"/>
                        </a:rPr>
                        <a:t>Address</a:t>
                      </a:r>
                      <a:endParaRPr lang="en-US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Times New Roman"/>
                        </a:rPr>
                        <a:t>Phone</a:t>
                      </a:r>
                      <a:endParaRPr lang="en-US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Times New Roman"/>
                        </a:rPr>
                        <a:t>email</a:t>
                      </a:r>
                      <a:endParaRPr lang="en-US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+mn-cs"/>
                        </a:rPr>
                        <a:t>Ron Porat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Times New Roman"/>
                        </a:rPr>
                        <a:t>Broadcom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nl-NL" sz="1200" dirty="0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200" dirty="0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200" dirty="0">
                          <a:effectLst/>
                          <a:latin typeface="+mn-lt"/>
                          <a:ea typeface="Times New Roman"/>
                        </a:rPr>
                        <a:t>ron.porat@broadcom.com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n-lt"/>
                          <a:ea typeface="Times New Roman"/>
                        </a:rPr>
                        <a:t>Srinath</a:t>
                      </a:r>
                      <a:r>
                        <a:rPr lang="en-US" sz="1200" baseline="0" dirty="0" smtClean="0">
                          <a:effectLst/>
                          <a:latin typeface="+mn-lt"/>
                          <a:ea typeface="Times New Roman"/>
                        </a:rPr>
                        <a:t> Puducheri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n-lt"/>
                          <a:ea typeface="Times New Roman"/>
                        </a:rPr>
                        <a:t>Broadcom</a:t>
                      </a:r>
                      <a:r>
                        <a:rPr lang="en-US" sz="1200" dirty="0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and Proposal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b="0" dirty="0" smtClean="0"/>
              <a:t>Contribution 20/1238 “Open Issues on Preamble Design” proposes (among other things) an E-SIG user field design. </a:t>
            </a:r>
          </a:p>
          <a:p>
            <a:endParaRPr lang="en-US" altLang="ko-KR" sz="1800" b="0" dirty="0" smtClean="0"/>
          </a:p>
          <a:p>
            <a:r>
              <a:rPr lang="en-US" altLang="ko-KR" sz="1800" b="0" dirty="0" smtClean="0"/>
              <a:t>We note that in it the non-MU-</a:t>
            </a:r>
            <a:r>
              <a:rPr lang="en-US" altLang="ko-KR" sz="1800" b="0" dirty="0" err="1" smtClean="0"/>
              <a:t>MIMO</a:t>
            </a:r>
            <a:r>
              <a:rPr lang="en-US" altLang="ko-KR" sz="1800" b="0" dirty="0" smtClean="0"/>
              <a:t> field has one reserved bit whereas the MU-</a:t>
            </a:r>
            <a:r>
              <a:rPr lang="en-US" altLang="ko-KR" sz="1800" b="0" dirty="0" err="1" smtClean="0"/>
              <a:t>MIMO</a:t>
            </a:r>
            <a:r>
              <a:rPr lang="en-US" altLang="ko-KR" sz="1800" b="0" dirty="0" smtClean="0"/>
              <a:t> doesn’t. </a:t>
            </a:r>
          </a:p>
          <a:p>
            <a:r>
              <a:rPr lang="en-US" altLang="ko-KR" sz="1800" b="0" dirty="0" smtClean="0"/>
              <a:t>The reserved bit may be useful for rel. 2 and beyond, e.g. adding more MCS.</a:t>
            </a:r>
            <a:endParaRPr lang="en-US" altLang="ko-KR" sz="1800" b="0" dirty="0"/>
          </a:p>
          <a:p>
            <a:endParaRPr lang="en-US" altLang="ko-KR" sz="1800" b="0" dirty="0" smtClean="0"/>
          </a:p>
          <a:p>
            <a:r>
              <a:rPr lang="en-US" altLang="ko-KR" sz="1800" b="0" dirty="0" smtClean="0"/>
              <a:t>We also note that </a:t>
            </a:r>
            <a:r>
              <a:rPr lang="en-US" altLang="ko-KR" sz="1800" b="0" dirty="0" smtClean="0"/>
              <a:t>in the per-user field for MU-</a:t>
            </a:r>
            <a:r>
              <a:rPr lang="en-US" altLang="ko-KR" sz="1800" b="0" dirty="0" err="1" smtClean="0"/>
              <a:t>MIMO</a:t>
            </a:r>
            <a:r>
              <a:rPr lang="en-US" altLang="ko-KR" sz="1800" b="0" dirty="0" smtClean="0"/>
              <a:t> one bit is used to differentiate </a:t>
            </a:r>
            <a:r>
              <a:rPr lang="en-US" altLang="ko-KR" sz="1800" b="0" dirty="0" err="1" smtClean="0"/>
              <a:t>LDPC</a:t>
            </a:r>
            <a:r>
              <a:rPr lang="en-US" altLang="ko-KR" sz="1800" b="0" dirty="0" smtClean="0"/>
              <a:t> from BCC. </a:t>
            </a:r>
            <a:r>
              <a:rPr lang="en-US" altLang="ko-KR" sz="1800" b="0" dirty="0" smtClean="0"/>
              <a:t> Unlike </a:t>
            </a:r>
            <a:r>
              <a:rPr lang="en-US" altLang="ko-KR" sz="1800" b="0" dirty="0" err="1" smtClean="0"/>
              <a:t>11ax</a:t>
            </a:r>
            <a:r>
              <a:rPr lang="en-US" altLang="ko-KR" sz="1800" b="0" dirty="0" smtClean="0"/>
              <a:t>, in </a:t>
            </a:r>
            <a:r>
              <a:rPr lang="en-US" altLang="ko-KR" sz="1800" b="0" dirty="0" err="1" smtClean="0"/>
              <a:t>11be</a:t>
            </a:r>
            <a:r>
              <a:rPr lang="en-US" altLang="ko-KR" sz="1800" b="0" dirty="0" smtClean="0"/>
              <a:t>  BCC in MU-</a:t>
            </a:r>
            <a:r>
              <a:rPr lang="en-US" altLang="ko-KR" sz="1800" b="0" dirty="0" err="1" smtClean="0"/>
              <a:t>MIMO</a:t>
            </a:r>
            <a:r>
              <a:rPr lang="en-US" altLang="ko-KR" sz="1800" b="0" dirty="0" smtClean="0"/>
              <a:t> can only be used over RU 242.</a:t>
            </a:r>
            <a:endParaRPr lang="en-US" altLang="ko-KR" sz="1800" b="0" dirty="0" smtClean="0"/>
          </a:p>
          <a:p>
            <a:pPr marL="0" indent="0">
              <a:buNone/>
            </a:pPr>
            <a:endParaRPr lang="en-US" sz="1800" b="0" dirty="0" smtClean="0">
              <a:sym typeface="Wingdings" panose="05000000000000000000" pitchFamily="2" charset="2"/>
            </a:endParaRPr>
          </a:p>
          <a:p>
            <a:r>
              <a:rPr lang="en-US" sz="1800" b="0" dirty="0" smtClean="0">
                <a:sym typeface="Wingdings" panose="05000000000000000000" pitchFamily="2" charset="2"/>
              </a:rPr>
              <a:t>Propose </a:t>
            </a:r>
            <a:r>
              <a:rPr lang="en-US" sz="1800" b="0" dirty="0" smtClean="0"/>
              <a:t>to define </a:t>
            </a:r>
            <a:r>
              <a:rPr lang="en-US" sz="1800" b="0" dirty="0"/>
              <a:t>the meaning of the coding bit </a:t>
            </a:r>
            <a:r>
              <a:rPr lang="en-US" sz="1800" b="0" dirty="0" smtClean="0"/>
              <a:t>in MU-</a:t>
            </a:r>
            <a:r>
              <a:rPr lang="en-US" sz="1800" b="0" dirty="0" err="1" smtClean="0"/>
              <a:t>MIMO</a:t>
            </a:r>
            <a:r>
              <a:rPr lang="en-US" sz="1800" b="0" dirty="0" smtClean="0"/>
              <a:t> for </a:t>
            </a:r>
            <a:r>
              <a:rPr lang="en-US" sz="1800" b="0" dirty="0"/>
              <a:t>RU&gt;242 </a:t>
            </a:r>
            <a:r>
              <a:rPr lang="en-US" sz="1800" b="0" dirty="0" smtClean="0"/>
              <a:t>as reserved.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August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1643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 #1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b="0" dirty="0" smtClean="0"/>
              <a:t>Do you support defining </a:t>
            </a:r>
            <a:r>
              <a:rPr lang="en-US" sz="1800" b="0" dirty="0"/>
              <a:t>the meaning of the coding bit in MU-</a:t>
            </a:r>
            <a:r>
              <a:rPr lang="en-US" sz="1800" b="0" dirty="0" err="1"/>
              <a:t>MIMO</a:t>
            </a:r>
            <a:r>
              <a:rPr lang="en-US" sz="1800" b="0" dirty="0"/>
              <a:t> </a:t>
            </a:r>
            <a:r>
              <a:rPr lang="en-US" sz="1800" b="0" dirty="0" smtClean="0"/>
              <a:t>per-user field for </a:t>
            </a:r>
            <a:r>
              <a:rPr lang="en-US" sz="1800" b="0" dirty="0"/>
              <a:t>RU&gt;242 </a:t>
            </a:r>
            <a:r>
              <a:rPr lang="en-US" sz="1800" b="0" dirty="0" smtClean="0"/>
              <a:t>as reserved?</a:t>
            </a:r>
            <a:endParaRPr lang="en-GB" sz="1800" dirty="0">
              <a:solidFill>
                <a:srgbClr val="FF0000"/>
              </a:solidFill>
            </a:endParaRPr>
          </a:p>
          <a:p>
            <a:endParaRPr lang="en-US" sz="1800" b="0" dirty="0"/>
          </a:p>
          <a:p>
            <a:r>
              <a:rPr lang="en-US" sz="1800" b="0" dirty="0" smtClean="0"/>
              <a:t>Y</a:t>
            </a:r>
          </a:p>
          <a:p>
            <a:r>
              <a:rPr lang="en-US" sz="1800" b="0" dirty="0" smtClean="0"/>
              <a:t>N</a:t>
            </a:r>
          </a:p>
          <a:p>
            <a:r>
              <a:rPr lang="en-US" sz="1800" b="0" dirty="0"/>
              <a:t>A</a:t>
            </a:r>
            <a:endParaRPr lang="en-GB" sz="1800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August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5325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324383</TotalTime>
  <Words>198</Words>
  <Application>Microsoft Office PowerPoint</Application>
  <PresentationFormat>On-screen Show (4:3)</PresentationFormat>
  <Paragraphs>46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802-11-Submission</vt:lpstr>
      <vt:lpstr>Coding Bit in MU-MIMO</vt:lpstr>
      <vt:lpstr>Discussion and Proposal </vt:lpstr>
      <vt:lpstr>SP #1</vt:lpstr>
    </vt:vector>
  </TitlesOfParts>
  <Manager>ron.porat@broadcom.com</Manager>
  <Company>Broadcom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HARQ Update</dc:title>
  <dc:creator>ron.porat@broadcom.com</dc:creator>
  <cp:keywords>September 2017</cp:keywords>
  <cp:lastModifiedBy>Ron Porat</cp:lastModifiedBy>
  <cp:revision>1555</cp:revision>
  <cp:lastPrinted>1998-02-10T13:28:06Z</cp:lastPrinted>
  <dcterms:created xsi:type="dcterms:W3CDTF">2007-05-21T21:00:37Z</dcterms:created>
  <dcterms:modified xsi:type="dcterms:W3CDTF">2020-08-25T21:15:21Z</dcterms:modified>
  <cp:category>Submission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