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8" d="100"/>
          <a:sy n="158" d="100"/>
        </p:scale>
        <p:origin x="378" y="13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297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Aug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802.11-20/1282r1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1131-01-00be-multi-link-reference-model-discussion.pptx" TargetMode="External"/><Relationship Id="rId3" Type="http://schemas.openxmlformats.org/officeDocument/2006/relationships/hyperlink" Target="https://mentor.ieee.org/802.11/dcn/20/11-20-1171-01-00be-multi-link-ap-network-reference-model-discussion.pptx" TargetMode="External"/><Relationship Id="rId7" Type="http://schemas.openxmlformats.org/officeDocument/2006/relationships/hyperlink" Target="https://mentor.ieee.org/802.11/dcn/20/11-20-1148-00-00be-discussion-on-mld-architecture.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200-00-00be-11be-architecture-discussion.pptx" TargetMode="External"/><Relationship Id="rId5" Type="http://schemas.openxmlformats.org/officeDocument/2006/relationships/hyperlink" Target="https://mentor.ieee.org/802.11/dcn/20/11-20-1240-00-00be-how-many-macs-and-spacetime-in-reference-models.pptx" TargetMode="External"/><Relationship Id="rId4" Type="http://schemas.openxmlformats.org/officeDocument/2006/relationships/hyperlink" Target="https://mentor.ieee.org/802.11/dcn/20/11-20-1122-01-00be-802-11be-architecture-association-discuss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ARC-SC-agenda-24-Aug-2020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2020-08-24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6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US" altLang="en-US"/>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86000"/>
            <a:ext cx="7770813" cy="30849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US" altLang="en-US"/>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24 Aug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en-US" dirty="0">
                <a:hlinkClick r:id="rId3"/>
              </a:rPr>
              <a:t>https://mentor.ieee.org/802.11/dcn/20/11-20-1171-01-00be-multi-link-ap-network-reference-model-discussion.pptx</a:t>
            </a:r>
            <a:r>
              <a:rPr lang="en-US" dirty="0"/>
              <a:t> - </a:t>
            </a:r>
            <a:r>
              <a:rPr lang="en-US" dirty="0" err="1"/>
              <a:t>Yonggang</a:t>
            </a:r>
            <a:r>
              <a:rPr lang="en-US" dirty="0"/>
              <a:t> Fang</a:t>
            </a:r>
          </a:p>
          <a:p>
            <a:pPr marL="342900" lvl="1" indent="-342900" eaLnBrk="1" hangingPunct="1">
              <a:lnSpc>
                <a:spcPct val="90000"/>
              </a:lnSpc>
              <a:spcBef>
                <a:spcPts val="300"/>
              </a:spcBef>
              <a:buFont typeface="Arial" pitchFamily="34" charset="0"/>
              <a:buChar char="•"/>
              <a:defRPr/>
            </a:pPr>
            <a:r>
              <a:rPr lang="en-US" dirty="0">
                <a:hlinkClick r:id="rId4"/>
              </a:rPr>
              <a:t>https://mentor.ieee.org/802.11/dcn/20/11-20-1122-01-00be-802-11be-architecture-association-discussion.pptx</a:t>
            </a:r>
            <a:r>
              <a:rPr lang="en-US" dirty="0"/>
              <a:t> - Joseph Levy</a:t>
            </a:r>
          </a:p>
          <a:p>
            <a:pPr marL="342900" lvl="1" indent="-342900" eaLnBrk="1" hangingPunct="1">
              <a:lnSpc>
                <a:spcPct val="90000"/>
              </a:lnSpc>
              <a:spcBef>
                <a:spcPts val="300"/>
              </a:spcBef>
              <a:buFont typeface="Arial" pitchFamily="34" charset="0"/>
              <a:buChar char="•"/>
              <a:defRPr/>
            </a:pPr>
            <a:r>
              <a:rPr lang="de-DE" dirty="0">
                <a:hlinkClick r:id="rId5"/>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6"/>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7"/>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1" eaLnBrk="1" hangingPunct="1"/>
            <a:r>
              <a:rPr lang="en-US" altLang="en-US" dirty="0"/>
              <a:t> </a:t>
            </a:r>
          </a:p>
          <a:p>
            <a:pPr eaLnBrk="1" hangingPunct="1"/>
            <a:endParaRPr lang="en-US" altLang="en-US" dirty="0"/>
          </a:p>
          <a:p>
            <a:pPr eaLnBrk="1" hangingPunct="1"/>
            <a:endParaRPr lang="en-US" altLang="en-US" sz="2000" dirty="0"/>
          </a:p>
          <a:p>
            <a:pPr eaLnBrk="1" hangingPunct="1"/>
            <a:r>
              <a:rPr lang="en-US" altLang="en-US" sz="2000" dirty="0"/>
              <a:t>Note: We will hold a call during the September session, for (at least) the purpose of Chair and </a:t>
            </a:r>
            <a:r>
              <a:rPr lang="en-US" altLang="en-US" sz="2000" dirty="0" err="1"/>
              <a:t>VChair</a:t>
            </a:r>
            <a:r>
              <a:rPr lang="en-US" altLang="en-US" sz="2000" dirty="0"/>
              <a:t> affirmation/election</a:t>
            </a:r>
          </a:p>
          <a:p>
            <a:pPr lvl="1" eaLnBrk="1" hangingPunct="1"/>
            <a:r>
              <a:rPr lang="en-US" altLang="en-US" sz="1600" b="1" dirty="0"/>
              <a:t>Wed 9/16, 11:15-1:15 ET</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24 August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24 August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80690</TotalTime>
  <Words>1771</Words>
  <Application>Microsoft Office PowerPoint</Application>
  <PresentationFormat>On-screen Show (4:3)</PresentationFormat>
  <Paragraphs>173</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ARC-SC-agenda-24-Aug-2020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24 Aug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855</cp:revision>
  <cp:lastPrinted>1998-02-10T13:28:06Z</cp:lastPrinted>
  <dcterms:created xsi:type="dcterms:W3CDTF">2009-07-15T16:38:20Z</dcterms:created>
  <dcterms:modified xsi:type="dcterms:W3CDTF">2020-08-24T22:44:49Z</dcterms:modified>
</cp:coreProperties>
</file>